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.xml" ContentType="application/vnd.openxmlformats-officedocument.presentationml.notesSlide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notesSlides/notesSlide8.xml" ContentType="application/vnd.openxmlformats-officedocument.presentationml.notesSlide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notesSlides/notesSlide14.xml" ContentType="application/vnd.openxmlformats-officedocument.presentationml.notesSlide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notesSlides/notesSlide1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0.xml" ContentType="application/vnd.openxmlformats-officedocument.presentationml.notesSlide+xml"/>
  <Override PartName="/ppt/tags/tag63.xml" ContentType="application/vnd.openxmlformats-officedocument.presentationml.tags+xml"/>
  <Override PartName="/ppt/notesSlides/notesSlide21.xml" ContentType="application/vnd.openxmlformats-officedocument.presentationml.notesSlide+xml"/>
  <Override PartName="/ppt/tags/tag64.xml" ContentType="application/vnd.openxmlformats-officedocument.presentationml.tags+xml"/>
  <Override PartName="/ppt/notesSlides/notesSlide2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4"/>
  </p:sldMasterIdLst>
  <p:notesMasterIdLst>
    <p:notesMasterId r:id="rId36"/>
  </p:notesMasterIdLst>
  <p:handoutMasterIdLst>
    <p:handoutMasterId r:id="rId37"/>
  </p:handoutMasterIdLst>
  <p:sldIdLst>
    <p:sldId id="324" r:id="rId5"/>
    <p:sldId id="2141410769" r:id="rId6"/>
    <p:sldId id="327" r:id="rId7"/>
    <p:sldId id="326" r:id="rId8"/>
    <p:sldId id="328" r:id="rId9"/>
    <p:sldId id="2141410722" r:id="rId10"/>
    <p:sldId id="330" r:id="rId11"/>
    <p:sldId id="329" r:id="rId12"/>
    <p:sldId id="2141410730" r:id="rId13"/>
    <p:sldId id="2141410751" r:id="rId14"/>
    <p:sldId id="331" r:id="rId15"/>
    <p:sldId id="2141410782" r:id="rId16"/>
    <p:sldId id="334" r:id="rId17"/>
    <p:sldId id="336" r:id="rId18"/>
    <p:sldId id="2141410756" r:id="rId19"/>
    <p:sldId id="2141410781" r:id="rId20"/>
    <p:sldId id="2141410770" r:id="rId21"/>
    <p:sldId id="2141410771" r:id="rId22"/>
    <p:sldId id="2141410772" r:id="rId23"/>
    <p:sldId id="2141410773" r:id="rId24"/>
    <p:sldId id="2141410723" r:id="rId25"/>
    <p:sldId id="2141410776" r:id="rId26"/>
    <p:sldId id="2141410779" r:id="rId27"/>
    <p:sldId id="2141410768" r:id="rId28"/>
    <p:sldId id="341" r:id="rId29"/>
    <p:sldId id="342" r:id="rId30"/>
    <p:sldId id="343" r:id="rId31"/>
    <p:sldId id="2141410767" r:id="rId32"/>
    <p:sldId id="313" r:id="rId33"/>
    <p:sldId id="2141410783" r:id="rId34"/>
    <p:sldId id="272" r:id="rId35"/>
  </p:sldIdLst>
  <p:sldSz cx="12192000" cy="6858000"/>
  <p:notesSz cx="6858000" cy="9144000"/>
  <p:custDataLst>
    <p:tags r:id="rId38"/>
  </p:custDataLst>
  <p:defaultTextStyle>
    <a:defPPr>
      <a:defRPr lang="en-US"/>
    </a:defPPr>
    <a:lvl1pPr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11175" indent="-191135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3462" indent="-383382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535748" indent="-575628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048034" indent="-767874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192024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224028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256032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9" orient="horz" pos="524" userDrawn="1">
          <p15:clr>
            <a:srgbClr val="A4A3A4"/>
          </p15:clr>
        </p15:guide>
        <p15:guide id="10" pos="7296" userDrawn="1">
          <p15:clr>
            <a:srgbClr val="A4A3A4"/>
          </p15:clr>
        </p15:guide>
        <p15:guide id="11" pos="38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71" userDrawn="1">
          <p15:clr>
            <a:srgbClr val="A4A3A4"/>
          </p15:clr>
        </p15:guide>
        <p15:guide id="14" pos="3909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2592" userDrawn="1">
          <p15:clr>
            <a:srgbClr val="A4A3A4"/>
          </p15:clr>
        </p15:guide>
        <p15:guide id="18" pos="5077" userDrawn="1">
          <p15:clr>
            <a:srgbClr val="A4A3A4"/>
          </p15:clr>
        </p15:guide>
        <p15:guide id="19" pos="2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 Butler Bradford" initials="LB" lastIdx="1" clrIdx="0">
    <p:extLst>
      <p:ext uri="{19B8F6BF-5375-455C-9EA6-DF929625EA0E}">
        <p15:presenceInfo xmlns:p15="http://schemas.microsoft.com/office/powerpoint/2012/main" userId="Lynn Butler Bradford" providerId="None"/>
      </p:ext>
    </p:extLst>
  </p:cmAuthor>
  <p:cmAuthor id="2" name="Simms, Becky [JJCUS]" initials="SB[" lastIdx="43" clrIdx="1">
    <p:extLst>
      <p:ext uri="{19B8F6BF-5375-455C-9EA6-DF929625EA0E}">
        <p15:presenceInfo xmlns:p15="http://schemas.microsoft.com/office/powerpoint/2012/main" userId="S::RSimms@its.jnj.com::89b5e00f-a9be-4348-a117-41169fc13a7c" providerId="AD"/>
      </p:ext>
    </p:extLst>
  </p:cmAuthor>
  <p:cmAuthor id="3" name="Goodman, Carol [JJCUS]" initials="GC[" lastIdx="32" clrIdx="2">
    <p:extLst>
      <p:ext uri="{19B8F6BF-5375-455C-9EA6-DF929625EA0E}">
        <p15:presenceInfo xmlns:p15="http://schemas.microsoft.com/office/powerpoint/2012/main" userId="S::CGoodma2@its.jnj.com::8fd86e15-34ec-40f4-80ef-9169713bc40d" providerId="AD"/>
      </p:ext>
    </p:extLst>
  </p:cmAuthor>
  <p:cmAuthor id="4" name="Intia, AJ [PH]" initials="I[" lastIdx="7" clrIdx="3">
    <p:extLst>
      <p:ext uri="{19B8F6BF-5375-455C-9EA6-DF929625EA0E}">
        <p15:presenceInfo xmlns:p15="http://schemas.microsoft.com/office/powerpoint/2012/main" userId="S::aintia@its.jnj.com::156cfc33-30be-4547-8708-d2c81bc50dcd" providerId="AD"/>
      </p:ext>
    </p:extLst>
  </p:cmAuthor>
  <p:cmAuthor id="5" name="Robles, Marvin joel [GFSPH]" initials="RMj[" lastIdx="6" clrIdx="4">
    <p:extLst>
      <p:ext uri="{19B8F6BF-5375-455C-9EA6-DF929625EA0E}">
        <p15:presenceInfo xmlns:p15="http://schemas.microsoft.com/office/powerpoint/2012/main" userId="S::mrobles6@its.jnj.com::0cb6fd86-f9b9-4acb-82ed-2a7da6e43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12121"/>
    <a:srgbClr val="63666A"/>
    <a:srgbClr val="C8102E"/>
    <a:srgbClr val="C800A1"/>
    <a:srgbClr val="1E22AA"/>
    <a:srgbClr val="333333"/>
    <a:srgbClr val="753BBD"/>
    <a:srgbClr val="FF8200"/>
    <a:srgbClr val="00A3AD"/>
    <a:srgbClr val="C8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DE83F5-253B-4816-95B6-538C0EC0CAFC}" v="10" dt="2020-12-21T17:12:33.729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8" d="100"/>
          <a:sy n="108" d="100"/>
        </p:scale>
        <p:origin x="282" y="102"/>
      </p:cViewPr>
      <p:guideLst>
        <p:guide orient="horz" pos="2160"/>
        <p:guide orient="horz" pos="240"/>
        <p:guide orient="horz" pos="1080"/>
        <p:guide orient="horz" pos="1680"/>
        <p:guide orient="horz" pos="524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ms, Becky [JJCUS]" userId="89b5e00f-a9be-4348-a117-41169fc13a7c" providerId="ADAL" clId="{F81E8784-D7E3-4268-8816-0FE258FD8F25}"/>
    <pc:docChg chg="custSel addSld delSld modSld">
      <pc:chgData name="Simms, Becky [JJCUS]" userId="89b5e00f-a9be-4348-a117-41169fc13a7c" providerId="ADAL" clId="{F81E8784-D7E3-4268-8816-0FE258FD8F25}" dt="2020-09-29T18:38:02.765" v="354" actId="478"/>
      <pc:docMkLst>
        <pc:docMk/>
      </pc:docMkLst>
      <pc:sldChg chg="delCm modNotesTx">
        <pc:chgData name="Simms, Becky [JJCUS]" userId="89b5e00f-a9be-4348-a117-41169fc13a7c" providerId="ADAL" clId="{F81E8784-D7E3-4268-8816-0FE258FD8F25}" dt="2020-09-15T17:27:56.185" v="95" actId="1592"/>
        <pc:sldMkLst>
          <pc:docMk/>
          <pc:sldMk cId="1832279097" sldId="313"/>
        </pc:sldMkLst>
      </pc:sldChg>
      <pc:sldChg chg="modSp modNotesTx">
        <pc:chgData name="Simms, Becky [JJCUS]" userId="89b5e00f-a9be-4348-a117-41169fc13a7c" providerId="ADAL" clId="{F81E8784-D7E3-4268-8816-0FE258FD8F25}" dt="2020-09-18T16:15:09.823" v="109" actId="20577"/>
        <pc:sldMkLst>
          <pc:docMk/>
          <pc:sldMk cId="3809773126" sldId="325"/>
        </pc:sldMkLst>
        <pc:spChg chg="mod">
          <ac:chgData name="Simms, Becky [JJCUS]" userId="89b5e00f-a9be-4348-a117-41169fc13a7c" providerId="ADAL" clId="{F81E8784-D7E3-4268-8816-0FE258FD8F25}" dt="2020-09-18T16:15:09.823" v="109" actId="20577"/>
          <ac:spMkLst>
            <pc:docMk/>
            <pc:sldMk cId="3809773126" sldId="325"/>
            <ac:spMk id="13" creationId="{BA65D7E1-E839-4FE5-8298-15EDEA10874F}"/>
          </ac:spMkLst>
        </pc:spChg>
      </pc:sldChg>
      <pc:sldChg chg="modAnim addCm delCm">
        <pc:chgData name="Simms, Becky [JJCUS]" userId="89b5e00f-a9be-4348-a117-41169fc13a7c" providerId="ADAL" clId="{F81E8784-D7E3-4268-8816-0FE258FD8F25}" dt="2020-09-18T12:25:50.200" v="97"/>
        <pc:sldMkLst>
          <pc:docMk/>
          <pc:sldMk cId="2340410694" sldId="326"/>
        </pc:sldMkLst>
      </pc:sldChg>
      <pc:sldChg chg="delCm">
        <pc:chgData name="Simms, Becky [JJCUS]" userId="89b5e00f-a9be-4348-a117-41169fc13a7c" providerId="ADAL" clId="{F81E8784-D7E3-4268-8816-0FE258FD8F25}" dt="2020-09-15T17:21:15.200" v="62" actId="1592"/>
        <pc:sldMkLst>
          <pc:docMk/>
          <pc:sldMk cId="3438458315" sldId="330"/>
        </pc:sldMkLst>
      </pc:sldChg>
      <pc:sldChg chg="delCm">
        <pc:chgData name="Simms, Becky [JJCUS]" userId="89b5e00f-a9be-4348-a117-41169fc13a7c" providerId="ADAL" clId="{F81E8784-D7E3-4268-8816-0FE258FD8F25}" dt="2020-09-15T17:27:56.167" v="86" actId="1592"/>
        <pc:sldMkLst>
          <pc:docMk/>
          <pc:sldMk cId="3414067541" sldId="333"/>
        </pc:sldMkLst>
      </pc:sldChg>
      <pc:sldChg chg="delCm">
        <pc:chgData name="Simms, Becky [JJCUS]" userId="89b5e00f-a9be-4348-a117-41169fc13a7c" providerId="ADAL" clId="{F81E8784-D7E3-4268-8816-0FE258FD8F25}" dt="2020-09-15T17:27:56.170" v="87" actId="1592"/>
        <pc:sldMkLst>
          <pc:docMk/>
          <pc:sldMk cId="3456622981" sldId="334"/>
        </pc:sldMkLst>
      </pc:sldChg>
      <pc:sldChg chg="modSp">
        <pc:chgData name="Simms, Becky [JJCUS]" userId="89b5e00f-a9be-4348-a117-41169fc13a7c" providerId="ADAL" clId="{F81E8784-D7E3-4268-8816-0FE258FD8F25}" dt="2020-09-18T16:17:27.581" v="110" actId="20577"/>
        <pc:sldMkLst>
          <pc:docMk/>
          <pc:sldMk cId="3704490603" sldId="336"/>
        </pc:sldMkLst>
        <pc:spChg chg="mod">
          <ac:chgData name="Simms, Becky [JJCUS]" userId="89b5e00f-a9be-4348-a117-41169fc13a7c" providerId="ADAL" clId="{F81E8784-D7E3-4268-8816-0FE258FD8F25}" dt="2020-09-18T16:17:27.581" v="110" actId="20577"/>
          <ac:spMkLst>
            <pc:docMk/>
            <pc:sldMk cId="3704490603" sldId="336"/>
            <ac:spMk id="4" creationId="{D0666E80-5DBB-4B12-B5CC-39C0E59E4CFF}"/>
          </ac:spMkLst>
        </pc:spChg>
      </pc:sldChg>
      <pc:sldChg chg="delCm">
        <pc:chgData name="Simms, Becky [JJCUS]" userId="89b5e00f-a9be-4348-a117-41169fc13a7c" providerId="ADAL" clId="{F81E8784-D7E3-4268-8816-0FE258FD8F25}" dt="2020-09-15T17:27:56.179" v="91" actId="1592"/>
        <pc:sldMkLst>
          <pc:docMk/>
          <pc:sldMk cId="405979549" sldId="337"/>
        </pc:sldMkLst>
      </pc:sldChg>
      <pc:sldChg chg="delCm">
        <pc:chgData name="Simms, Becky [JJCUS]" userId="89b5e00f-a9be-4348-a117-41169fc13a7c" providerId="ADAL" clId="{F81E8784-D7E3-4268-8816-0FE258FD8F25}" dt="2020-09-15T17:27:56.184" v="94" actId="1592"/>
        <pc:sldMkLst>
          <pc:docMk/>
          <pc:sldMk cId="3472010097" sldId="341"/>
        </pc:sldMkLst>
      </pc:sldChg>
      <pc:sldChg chg="modSp delCm modNotesTx">
        <pc:chgData name="Simms, Becky [JJCUS]" userId="89b5e00f-a9be-4348-a117-41169fc13a7c" providerId="ADAL" clId="{F81E8784-D7E3-4268-8816-0FE258FD8F25}" dt="2020-09-18T16:18:20.468" v="112" actId="20577"/>
        <pc:sldMkLst>
          <pc:docMk/>
          <pc:sldMk cId="2292829912" sldId="2141410723"/>
        </pc:sldMkLst>
        <pc:spChg chg="mod">
          <ac:chgData name="Simms, Becky [JJCUS]" userId="89b5e00f-a9be-4348-a117-41169fc13a7c" providerId="ADAL" clId="{F81E8784-D7E3-4268-8816-0FE258FD8F25}" dt="2020-09-15T17:25:34.585" v="81" actId="20577"/>
          <ac:spMkLst>
            <pc:docMk/>
            <pc:sldMk cId="2292829912" sldId="2141410723"/>
            <ac:spMk id="6" creationId="{F2D036E5-4087-462E-9879-7D81DA15B627}"/>
          </ac:spMkLst>
        </pc:spChg>
      </pc:sldChg>
      <pc:sldChg chg="modCm modNotesTx">
        <pc:chgData name="Simms, Becky [JJCUS]" userId="89b5e00f-a9be-4348-a117-41169fc13a7c" providerId="ADAL" clId="{F81E8784-D7E3-4268-8816-0FE258FD8F25}" dt="2020-09-08T11:38:25.694" v="9"/>
        <pc:sldMkLst>
          <pc:docMk/>
          <pc:sldMk cId="2246896993" sldId="2141410752"/>
        </pc:sldMkLst>
      </pc:sldChg>
      <pc:sldChg chg="addSp delSp modSp del mod addCm delCm modNotesTx">
        <pc:chgData name="Simms, Becky [JJCUS]" userId="89b5e00f-a9be-4348-a117-41169fc13a7c" providerId="ADAL" clId="{F81E8784-D7E3-4268-8816-0FE258FD8F25}" dt="2020-09-24T19:49:36.434" v="267" actId="47"/>
        <pc:sldMkLst>
          <pc:docMk/>
          <pc:sldMk cId="1406245863" sldId="2141410753"/>
        </pc:sldMkLst>
        <pc:spChg chg="add del mod">
          <ac:chgData name="Simms, Becky [JJCUS]" userId="89b5e00f-a9be-4348-a117-41169fc13a7c" providerId="ADAL" clId="{F81E8784-D7E3-4268-8816-0FE258FD8F25}" dt="2020-09-24T11:37:03.573" v="169" actId="478"/>
          <ac:spMkLst>
            <pc:docMk/>
            <pc:sldMk cId="1406245863" sldId="2141410753"/>
            <ac:spMk id="2" creationId="{26AD14F0-D72F-47FA-8F77-CAEB3173C656}"/>
          </ac:spMkLst>
        </pc:spChg>
        <pc:spChg chg="add mod">
          <ac:chgData name="Simms, Becky [JJCUS]" userId="89b5e00f-a9be-4348-a117-41169fc13a7c" providerId="ADAL" clId="{F81E8784-D7E3-4268-8816-0FE258FD8F25}" dt="2020-09-24T11:37:28.402" v="223" actId="403"/>
          <ac:spMkLst>
            <pc:docMk/>
            <pc:sldMk cId="1406245863" sldId="2141410753"/>
            <ac:spMk id="3" creationId="{43B23A23-F05E-429A-A2AA-AA8BDB74B433}"/>
          </ac:spMkLst>
        </pc:spChg>
        <pc:spChg chg="mod">
          <ac:chgData name="Simms, Becky [JJCUS]" userId="89b5e00f-a9be-4348-a117-41169fc13a7c" providerId="ADAL" clId="{F81E8784-D7E3-4268-8816-0FE258FD8F25}" dt="2020-09-23T15:26:28.073" v="152" actId="20577"/>
          <ac:spMkLst>
            <pc:docMk/>
            <pc:sldMk cId="1406245863" sldId="2141410753"/>
            <ac:spMk id="10" creationId="{946D6BF2-043F-4485-BC90-DE133994DE93}"/>
          </ac:spMkLst>
        </pc:spChg>
        <pc:spChg chg="mod">
          <ac:chgData name="Simms, Becky [JJCUS]" userId="89b5e00f-a9be-4348-a117-41169fc13a7c" providerId="ADAL" clId="{F81E8784-D7E3-4268-8816-0FE258FD8F25}" dt="2020-09-15T17:23:32.990" v="68" actId="465"/>
          <ac:spMkLst>
            <pc:docMk/>
            <pc:sldMk cId="1406245863" sldId="2141410753"/>
            <ac:spMk id="11" creationId="{6CC213C8-8A6E-4FC4-A1EA-BF85F730B17C}"/>
          </ac:spMkLst>
        </pc:spChg>
        <pc:spChg chg="mod">
          <ac:chgData name="Simms, Becky [JJCUS]" userId="89b5e00f-a9be-4348-a117-41169fc13a7c" providerId="ADAL" clId="{F81E8784-D7E3-4268-8816-0FE258FD8F25}" dt="2020-09-15T17:23:32.990" v="68" actId="465"/>
          <ac:spMkLst>
            <pc:docMk/>
            <pc:sldMk cId="1406245863" sldId="2141410753"/>
            <ac:spMk id="12" creationId="{1F756187-8506-49DC-9717-12CF1D34C015}"/>
          </ac:spMkLst>
        </pc:spChg>
        <pc:spChg chg="mod">
          <ac:chgData name="Simms, Becky [JJCUS]" userId="89b5e00f-a9be-4348-a117-41169fc13a7c" providerId="ADAL" clId="{F81E8784-D7E3-4268-8816-0FE258FD8F25}" dt="2020-09-15T17:23:32.990" v="68" actId="465"/>
          <ac:spMkLst>
            <pc:docMk/>
            <pc:sldMk cId="1406245863" sldId="2141410753"/>
            <ac:spMk id="19" creationId="{8DFD386F-0FFC-4DC7-ACD3-15BD8A52BC6A}"/>
          </ac:spMkLst>
        </pc:spChg>
      </pc:sldChg>
      <pc:sldChg chg="addSp delSp modSp delCm">
        <pc:chgData name="Simms, Becky [JJCUS]" userId="89b5e00f-a9be-4348-a117-41169fc13a7c" providerId="ADAL" clId="{F81E8784-D7E3-4268-8816-0FE258FD8F25}" dt="2020-09-15T17:27:56.173" v="88" actId="1592"/>
        <pc:sldMkLst>
          <pc:docMk/>
          <pc:sldMk cId="3969258642" sldId="2141410756"/>
        </pc:sldMkLst>
        <pc:spChg chg="del">
          <ac:chgData name="Simms, Becky [JJCUS]" userId="89b5e00f-a9be-4348-a117-41169fc13a7c" providerId="ADAL" clId="{F81E8784-D7E3-4268-8816-0FE258FD8F25}" dt="2020-09-08T11:34:39.237" v="0" actId="478"/>
          <ac:spMkLst>
            <pc:docMk/>
            <pc:sldMk cId="3969258642" sldId="2141410756"/>
            <ac:spMk id="3" creationId="{372F1602-479D-4E6C-AC84-6A024DC1F6F9}"/>
          </ac:spMkLst>
        </pc:spChg>
        <pc:spChg chg="add mod">
          <ac:chgData name="Simms, Becky [JJCUS]" userId="89b5e00f-a9be-4348-a117-41169fc13a7c" providerId="ADAL" clId="{F81E8784-D7E3-4268-8816-0FE258FD8F25}" dt="2020-09-08T11:34:39.237" v="0" actId="478"/>
          <ac:spMkLst>
            <pc:docMk/>
            <pc:sldMk cId="3969258642" sldId="2141410756"/>
            <ac:spMk id="6" creationId="{5030D124-77EB-40E9-899A-E2B32815D928}"/>
          </ac:spMkLst>
        </pc:spChg>
      </pc:sldChg>
      <pc:sldChg chg="addSp delSp modSp">
        <pc:chgData name="Simms, Becky [JJCUS]" userId="89b5e00f-a9be-4348-a117-41169fc13a7c" providerId="ADAL" clId="{F81E8784-D7E3-4268-8816-0FE258FD8F25}" dt="2020-09-15T14:52:34.320" v="53" actId="14100"/>
        <pc:sldMkLst>
          <pc:docMk/>
          <pc:sldMk cId="369418030" sldId="2141410763"/>
        </pc:sldMkLst>
        <pc:spChg chg="del">
          <ac:chgData name="Simms, Becky [JJCUS]" userId="89b5e00f-a9be-4348-a117-41169fc13a7c" providerId="ADAL" clId="{F81E8784-D7E3-4268-8816-0FE258FD8F25}" dt="2020-09-15T14:52:08.834" v="48" actId="931"/>
          <ac:spMkLst>
            <pc:docMk/>
            <pc:sldMk cId="369418030" sldId="2141410763"/>
            <ac:spMk id="45" creationId="{0318F0F4-A490-4BD4-970C-3489EA826338}"/>
          </ac:spMkLst>
        </pc:spChg>
        <pc:picChg chg="add mod">
          <ac:chgData name="Simms, Becky [JJCUS]" userId="89b5e00f-a9be-4348-a117-41169fc13a7c" providerId="ADAL" clId="{F81E8784-D7E3-4268-8816-0FE258FD8F25}" dt="2020-09-15T14:52:34.320" v="53" actId="14100"/>
          <ac:picMkLst>
            <pc:docMk/>
            <pc:sldMk cId="369418030" sldId="2141410763"/>
            <ac:picMk id="3" creationId="{78D50E84-F041-4692-B796-0D6E48A89CC3}"/>
          </ac:picMkLst>
        </pc:picChg>
        <pc:picChg chg="mod">
          <ac:chgData name="Simms, Becky [JJCUS]" userId="89b5e00f-a9be-4348-a117-41169fc13a7c" providerId="ADAL" clId="{F81E8784-D7E3-4268-8816-0FE258FD8F25}" dt="2020-09-15T14:52:11.524" v="50" actId="962"/>
          <ac:picMkLst>
            <pc:docMk/>
            <pc:sldMk cId="369418030" sldId="2141410763"/>
            <ac:picMk id="10" creationId="{BBB45B39-9575-4C19-B001-57D27A345BFD}"/>
          </ac:picMkLst>
        </pc:picChg>
        <pc:picChg chg="add del">
          <ac:chgData name="Simms, Becky [JJCUS]" userId="89b5e00f-a9be-4348-a117-41169fc13a7c" providerId="ADAL" clId="{F81E8784-D7E3-4268-8816-0FE258FD8F25}" dt="2020-09-15T14:51:43.674" v="47" actId="478"/>
          <ac:picMkLst>
            <pc:docMk/>
            <pc:sldMk cId="369418030" sldId="2141410763"/>
            <ac:picMk id="13" creationId="{3D6787F6-5822-4C7F-9F3B-F24FAC57418C}"/>
          </ac:picMkLst>
        </pc:picChg>
      </pc:sldChg>
      <pc:sldChg chg="delCm modNotesTx">
        <pc:chgData name="Simms, Becky [JJCUS]" userId="89b5e00f-a9be-4348-a117-41169fc13a7c" providerId="ADAL" clId="{F81E8784-D7E3-4268-8816-0FE258FD8F25}" dt="2020-09-15T17:27:56.187" v="96" actId="1592"/>
        <pc:sldMkLst>
          <pc:docMk/>
          <pc:sldMk cId="3028367817" sldId="2141410767"/>
        </pc:sldMkLst>
      </pc:sldChg>
      <pc:sldChg chg="delSp delCm">
        <pc:chgData name="Simms, Becky [JJCUS]" userId="89b5e00f-a9be-4348-a117-41169fc13a7c" providerId="ADAL" clId="{F81E8784-D7E3-4268-8816-0FE258FD8F25}" dt="2020-09-15T17:27:56.183" v="93" actId="1592"/>
        <pc:sldMkLst>
          <pc:docMk/>
          <pc:sldMk cId="440962633" sldId="2141410768"/>
        </pc:sldMkLst>
        <pc:spChg chg="del">
          <ac:chgData name="Simms, Becky [JJCUS]" userId="89b5e00f-a9be-4348-a117-41169fc13a7c" providerId="ADAL" clId="{F81E8784-D7E3-4268-8816-0FE258FD8F25}" dt="2020-09-15T17:26:07.578" v="83" actId="478"/>
          <ac:spMkLst>
            <pc:docMk/>
            <pc:sldMk cId="440962633" sldId="2141410768"/>
            <ac:spMk id="4" creationId="{CA8E93E6-E3EC-2B47-A0D8-C08B31F75947}"/>
          </ac:spMkLst>
        </pc:spChg>
      </pc:sldChg>
      <pc:sldChg chg="modSp addCm delCm modCm">
        <pc:chgData name="Simms, Becky [JJCUS]" userId="89b5e00f-a9be-4348-a117-41169fc13a7c" providerId="ADAL" clId="{F81E8784-D7E3-4268-8816-0FE258FD8F25}" dt="2020-09-15T17:20:54.694" v="60" actId="1592"/>
        <pc:sldMkLst>
          <pc:docMk/>
          <pc:sldMk cId="1741443781" sldId="2141410769"/>
        </pc:sldMkLst>
        <pc:spChg chg="mod">
          <ac:chgData name="Simms, Becky [JJCUS]" userId="89b5e00f-a9be-4348-a117-41169fc13a7c" providerId="ADAL" clId="{F81E8784-D7E3-4268-8816-0FE258FD8F25}" dt="2020-09-15T14:45:09.643" v="23" actId="20577"/>
          <ac:spMkLst>
            <pc:docMk/>
            <pc:sldMk cId="1741443781" sldId="2141410769"/>
            <ac:spMk id="40" creationId="{DDF035B2-6032-B64E-BD99-11CE1D7F87B8}"/>
          </ac:spMkLst>
        </pc:spChg>
        <pc:spChg chg="mod">
          <ac:chgData name="Simms, Becky [JJCUS]" userId="89b5e00f-a9be-4348-a117-41169fc13a7c" providerId="ADAL" clId="{F81E8784-D7E3-4268-8816-0FE258FD8F25}" dt="2020-09-15T14:45:40.702" v="42" actId="20577"/>
          <ac:spMkLst>
            <pc:docMk/>
            <pc:sldMk cId="1741443781" sldId="2141410769"/>
            <ac:spMk id="42" creationId="{535DB35C-199A-9842-B4EB-213B670802AD}"/>
          </ac:spMkLst>
        </pc:spChg>
      </pc:sldChg>
      <pc:sldChg chg="modNotesTx">
        <pc:chgData name="Simms, Becky [JJCUS]" userId="89b5e00f-a9be-4348-a117-41169fc13a7c" providerId="ADAL" clId="{F81E8784-D7E3-4268-8816-0FE258FD8F25}" dt="2020-09-18T16:18:40.762" v="116" actId="20577"/>
        <pc:sldMkLst>
          <pc:docMk/>
          <pc:sldMk cId="3758713211" sldId="2141410770"/>
        </pc:sldMkLst>
      </pc:sldChg>
      <pc:sldChg chg="modNotesTx">
        <pc:chgData name="Simms, Becky [JJCUS]" userId="89b5e00f-a9be-4348-a117-41169fc13a7c" providerId="ADAL" clId="{F81E8784-D7E3-4268-8816-0FE258FD8F25}" dt="2020-09-18T16:18:35.420" v="115" actId="20577"/>
        <pc:sldMkLst>
          <pc:docMk/>
          <pc:sldMk cId="2355049882" sldId="2141410771"/>
        </pc:sldMkLst>
      </pc:sldChg>
      <pc:sldChg chg="addCm delCm modNotesTx">
        <pc:chgData name="Simms, Becky [JJCUS]" userId="89b5e00f-a9be-4348-a117-41169fc13a7c" providerId="ADAL" clId="{F81E8784-D7E3-4268-8816-0FE258FD8F25}" dt="2020-09-18T16:18:31.301" v="114" actId="20577"/>
        <pc:sldMkLst>
          <pc:docMk/>
          <pc:sldMk cId="608324439" sldId="2141410772"/>
        </pc:sldMkLst>
      </pc:sldChg>
      <pc:sldChg chg="modNotesTx">
        <pc:chgData name="Simms, Becky [JJCUS]" userId="89b5e00f-a9be-4348-a117-41169fc13a7c" providerId="ADAL" clId="{F81E8784-D7E3-4268-8816-0FE258FD8F25}" dt="2020-09-18T16:18:27.048" v="113" actId="20577"/>
        <pc:sldMkLst>
          <pc:docMk/>
          <pc:sldMk cId="81786709" sldId="2141410773"/>
        </pc:sldMkLst>
      </pc:sldChg>
      <pc:sldChg chg="modNotesTx">
        <pc:chgData name="Simms, Becky [JJCUS]" userId="89b5e00f-a9be-4348-a117-41169fc13a7c" providerId="ADAL" clId="{F81E8784-D7E3-4268-8816-0FE258FD8F25}" dt="2020-09-18T16:18:15.049" v="111" actId="20577"/>
        <pc:sldMkLst>
          <pc:docMk/>
          <pc:sldMk cId="843574368" sldId="2141410776"/>
        </pc:sldMkLst>
      </pc:sldChg>
      <pc:sldChg chg="del delCm">
        <pc:chgData name="Simms, Becky [JJCUS]" userId="89b5e00f-a9be-4348-a117-41169fc13a7c" providerId="ADAL" clId="{F81E8784-D7E3-4268-8816-0FE258FD8F25}" dt="2020-09-24T19:50:36.366" v="305" actId="47"/>
        <pc:sldMkLst>
          <pc:docMk/>
          <pc:sldMk cId="2955763428" sldId="2141410778"/>
        </pc:sldMkLst>
      </pc:sldChg>
      <pc:sldChg chg="addSp delSp modSp add mod">
        <pc:chgData name="Simms, Becky [JJCUS]" userId="89b5e00f-a9be-4348-a117-41169fc13a7c" providerId="ADAL" clId="{F81E8784-D7E3-4268-8816-0FE258FD8F25}" dt="2020-09-24T19:50:23.220" v="304" actId="1036"/>
        <pc:sldMkLst>
          <pc:docMk/>
          <pc:sldMk cId="502603016" sldId="2141410780"/>
        </pc:sldMkLst>
        <pc:spChg chg="mod">
          <ac:chgData name="Simms, Becky [JJCUS]" userId="89b5e00f-a9be-4348-a117-41169fc13a7c" providerId="ADAL" clId="{F81E8784-D7E3-4268-8816-0FE258FD8F25}" dt="2020-09-24T19:50:23.220" v="304" actId="1036"/>
          <ac:spMkLst>
            <pc:docMk/>
            <pc:sldMk cId="502603016" sldId="2141410780"/>
            <ac:spMk id="10" creationId="{946D6BF2-043F-4485-BC90-DE133994DE93}"/>
          </ac:spMkLst>
        </pc:spChg>
        <pc:spChg chg="mod">
          <ac:chgData name="Simms, Becky [JJCUS]" userId="89b5e00f-a9be-4348-a117-41169fc13a7c" providerId="ADAL" clId="{F81E8784-D7E3-4268-8816-0FE258FD8F25}" dt="2020-09-24T19:50:23.220" v="304" actId="1036"/>
          <ac:spMkLst>
            <pc:docMk/>
            <pc:sldMk cId="502603016" sldId="2141410780"/>
            <ac:spMk id="13" creationId="{FE516539-EF80-4F05-95C0-9BB6A1748D0F}"/>
          </ac:spMkLst>
        </pc:spChg>
        <pc:spChg chg="mod">
          <ac:chgData name="Simms, Becky [JJCUS]" userId="89b5e00f-a9be-4348-a117-41169fc13a7c" providerId="ADAL" clId="{F81E8784-D7E3-4268-8816-0FE258FD8F25}" dt="2020-09-24T19:50:23.220" v="304" actId="1036"/>
          <ac:spMkLst>
            <pc:docMk/>
            <pc:sldMk cId="502603016" sldId="2141410780"/>
            <ac:spMk id="15" creationId="{7F2D077D-ADCF-4F29-98D3-2B53A9A84106}"/>
          </ac:spMkLst>
        </pc:spChg>
        <pc:spChg chg="mod">
          <ac:chgData name="Simms, Becky [JJCUS]" userId="89b5e00f-a9be-4348-a117-41169fc13a7c" providerId="ADAL" clId="{F81E8784-D7E3-4268-8816-0FE258FD8F25}" dt="2020-09-24T19:50:23.220" v="304" actId="1036"/>
          <ac:spMkLst>
            <pc:docMk/>
            <pc:sldMk cId="502603016" sldId="2141410780"/>
            <ac:spMk id="18" creationId="{134AB89C-3FC2-4470-B52D-31CD3B18270C}"/>
          </ac:spMkLst>
        </pc:spChg>
        <pc:spChg chg="mod">
          <ac:chgData name="Simms, Becky [JJCUS]" userId="89b5e00f-a9be-4348-a117-41169fc13a7c" providerId="ADAL" clId="{F81E8784-D7E3-4268-8816-0FE258FD8F25}" dt="2020-09-24T19:50:23.220" v="304" actId="1036"/>
          <ac:spMkLst>
            <pc:docMk/>
            <pc:sldMk cId="502603016" sldId="2141410780"/>
            <ac:spMk id="19" creationId="{8DFD386F-0FFC-4DC7-ACD3-15BD8A52BC6A}"/>
          </ac:spMkLst>
        </pc:spChg>
        <pc:spChg chg="mod">
          <ac:chgData name="Simms, Becky [JJCUS]" userId="89b5e00f-a9be-4348-a117-41169fc13a7c" providerId="ADAL" clId="{F81E8784-D7E3-4268-8816-0FE258FD8F25}" dt="2020-09-24T19:50:23.220" v="304" actId="1036"/>
          <ac:spMkLst>
            <pc:docMk/>
            <pc:sldMk cId="502603016" sldId="2141410780"/>
            <ac:spMk id="20" creationId="{57E8A4EF-A26E-4B78-834D-BADF80AFC281}"/>
          </ac:spMkLst>
        </pc:spChg>
        <pc:spChg chg="mod">
          <ac:chgData name="Simms, Becky [JJCUS]" userId="89b5e00f-a9be-4348-a117-41169fc13a7c" providerId="ADAL" clId="{F81E8784-D7E3-4268-8816-0FE258FD8F25}" dt="2020-09-24T19:50:23.220" v="304" actId="1036"/>
          <ac:spMkLst>
            <pc:docMk/>
            <pc:sldMk cId="502603016" sldId="2141410780"/>
            <ac:spMk id="26" creationId="{1ED0DBA5-E14E-4ADA-9A48-EA41F3F72632}"/>
          </ac:spMkLst>
        </pc:spChg>
        <pc:spChg chg="add del mod">
          <ac:chgData name="Simms, Becky [JJCUS]" userId="89b5e00f-a9be-4348-a117-41169fc13a7c" providerId="ADAL" clId="{F81E8784-D7E3-4268-8816-0FE258FD8F25}" dt="2020-09-24T19:49:42.420" v="268" actId="478"/>
          <ac:spMkLst>
            <pc:docMk/>
            <pc:sldMk cId="502603016" sldId="2141410780"/>
            <ac:spMk id="28" creationId="{D3B2EFD9-228E-402C-A61F-CA4344E2F6C6}"/>
          </ac:spMkLst>
        </pc:spChg>
      </pc:sldChg>
      <pc:sldChg chg="addSp delSp modSp add mod">
        <pc:chgData name="Simms, Becky [JJCUS]" userId="89b5e00f-a9be-4348-a117-41169fc13a7c" providerId="ADAL" clId="{F81E8784-D7E3-4268-8816-0FE258FD8F25}" dt="2020-09-24T19:50:42.505" v="306" actId="14100"/>
        <pc:sldMkLst>
          <pc:docMk/>
          <pc:sldMk cId="2226729710" sldId="2141410781"/>
        </pc:sldMkLst>
        <pc:graphicFrameChg chg="del modGraphic">
          <ac:chgData name="Simms, Becky [JJCUS]" userId="89b5e00f-a9be-4348-a117-41169fc13a7c" providerId="ADAL" clId="{F81E8784-D7E3-4268-8816-0FE258FD8F25}" dt="2020-09-24T19:46:35.005" v="255" actId="478"/>
          <ac:graphicFrameMkLst>
            <pc:docMk/>
            <pc:sldMk cId="2226729710" sldId="2141410781"/>
            <ac:graphicFrameMk id="10" creationId="{D4BACCDC-042C-DB4E-B056-F7BB0EA61BEA}"/>
          </ac:graphicFrameMkLst>
        </pc:graphicFrameChg>
        <pc:picChg chg="add mod">
          <ac:chgData name="Simms, Becky [JJCUS]" userId="89b5e00f-a9be-4348-a117-41169fc13a7c" providerId="ADAL" clId="{F81E8784-D7E3-4268-8816-0FE258FD8F25}" dt="2020-09-24T19:50:42.505" v="306" actId="14100"/>
          <ac:picMkLst>
            <pc:docMk/>
            <pc:sldMk cId="2226729710" sldId="2141410781"/>
            <ac:picMk id="4" creationId="{0FB05EBC-5976-429C-A2EA-6FAF713C4E95}"/>
          </ac:picMkLst>
        </pc:picChg>
        <pc:picChg chg="add del mod">
          <ac:chgData name="Simms, Becky [JJCUS]" userId="89b5e00f-a9be-4348-a117-41169fc13a7c" providerId="ADAL" clId="{F81E8784-D7E3-4268-8816-0FE258FD8F25}" dt="2020-09-24T19:46:47.640" v="258" actId="478"/>
          <ac:picMkLst>
            <pc:docMk/>
            <pc:sldMk cId="2226729710" sldId="2141410781"/>
            <ac:picMk id="1026" creationId="{BA6E20B3-EDEC-4A8F-9469-16F0F2E8AEEF}"/>
          </ac:picMkLst>
        </pc:picChg>
        <pc:picChg chg="add del mod">
          <ac:chgData name="Simms, Becky [JJCUS]" userId="89b5e00f-a9be-4348-a117-41169fc13a7c" providerId="ADAL" clId="{F81E8784-D7E3-4268-8816-0FE258FD8F25}" dt="2020-09-24T19:47:30.186" v="261" actId="478"/>
          <ac:picMkLst>
            <pc:docMk/>
            <pc:sldMk cId="2226729710" sldId="2141410781"/>
            <ac:picMk id="1027" creationId="{F96837AD-9BDC-4463-AADC-34CCA4B48EEA}"/>
          </ac:picMkLst>
        </pc:picChg>
      </pc:sldChg>
      <pc:sldChg chg="addSp delSp modSp mod">
        <pc:chgData name="Simms, Becky [JJCUS]" userId="89b5e00f-a9be-4348-a117-41169fc13a7c" providerId="ADAL" clId="{F81E8784-D7E3-4268-8816-0FE258FD8F25}" dt="2020-09-29T18:38:02.765" v="354" actId="478"/>
        <pc:sldMkLst>
          <pc:docMk/>
          <pc:sldMk cId="3798007503" sldId="2141410782"/>
        </pc:sldMkLst>
        <pc:spChg chg="add del mod">
          <ac:chgData name="Simms, Becky [JJCUS]" userId="89b5e00f-a9be-4348-a117-41169fc13a7c" providerId="ADAL" clId="{F81E8784-D7E3-4268-8816-0FE258FD8F25}" dt="2020-09-29T18:38:02.765" v="354" actId="478"/>
          <ac:spMkLst>
            <pc:docMk/>
            <pc:sldMk cId="3798007503" sldId="2141410782"/>
            <ac:spMk id="2" creationId="{AB5D9225-502B-4A06-973F-A84F7BDD897C}"/>
          </ac:spMkLst>
        </pc:spChg>
        <pc:spChg chg="mod">
          <ac:chgData name="Simms, Becky [JJCUS]" userId="89b5e00f-a9be-4348-a117-41169fc13a7c" providerId="ADAL" clId="{F81E8784-D7E3-4268-8816-0FE258FD8F25}" dt="2020-09-29T18:37:59.706" v="353" actId="6549"/>
          <ac:spMkLst>
            <pc:docMk/>
            <pc:sldMk cId="3798007503" sldId="2141410782"/>
            <ac:spMk id="10" creationId="{946D6BF2-043F-4485-BC90-DE133994DE93}"/>
          </ac:spMkLst>
        </pc:spChg>
        <pc:spChg chg="mod">
          <ac:chgData name="Simms, Becky [JJCUS]" userId="89b5e00f-a9be-4348-a117-41169fc13a7c" providerId="ADAL" clId="{F81E8784-D7E3-4268-8816-0FE258FD8F25}" dt="2020-09-29T18:37:55.652" v="345" actId="20577"/>
          <ac:spMkLst>
            <pc:docMk/>
            <pc:sldMk cId="3798007503" sldId="2141410782"/>
            <ac:spMk id="15" creationId="{7F2D077D-ADCF-4F29-98D3-2B53A9A84106}"/>
          </ac:spMkLst>
        </pc:spChg>
      </pc:sldChg>
    </pc:docChg>
  </pc:docChgLst>
  <pc:docChgLst>
    <pc:chgData name="Simms, Becky [JJCUS]" userId="89b5e00f-a9be-4348-a117-41169fc13a7c" providerId="ADAL" clId="{C7553CA8-A344-40B6-BC14-5577C674557D}"/>
    <pc:docChg chg="modSld">
      <pc:chgData name="Simms, Becky [JJCUS]" userId="89b5e00f-a9be-4348-a117-41169fc13a7c" providerId="ADAL" clId="{C7553CA8-A344-40B6-BC14-5577C674557D}" dt="2020-09-30T18:27:42.681" v="0" actId="20577"/>
      <pc:docMkLst>
        <pc:docMk/>
      </pc:docMkLst>
      <pc:sldChg chg="modNotesTx">
        <pc:chgData name="Simms, Becky [JJCUS]" userId="89b5e00f-a9be-4348-a117-41169fc13a7c" providerId="ADAL" clId="{C7553CA8-A344-40B6-BC14-5577C674557D}" dt="2020-09-30T18:27:42.681" v="0" actId="20577"/>
        <pc:sldMkLst>
          <pc:docMk/>
          <pc:sldMk cId="479178360" sldId="2141410722"/>
        </pc:sldMkLst>
      </pc:sldChg>
    </pc:docChg>
  </pc:docChgLst>
  <pc:docChgLst>
    <pc:chgData name="Goodman, Carol [JJCUS]" userId="S::cgoodma2@its.jnj.com::8fd86e15-34ec-40f4-80ef-9169713bc40d" providerId="AD" clId="Web-{7BC3891C-D1D6-8B1E-B670-92EFB76F955B}"/>
    <pc:docChg chg="modSld">
      <pc:chgData name="Goodman, Carol [JJCUS]" userId="S::cgoodma2@its.jnj.com::8fd86e15-34ec-40f4-80ef-9169713bc40d" providerId="AD" clId="Web-{7BC3891C-D1D6-8B1E-B670-92EFB76F955B}" dt="2020-09-15T16:18:02.379" v="299" actId="20577"/>
      <pc:docMkLst>
        <pc:docMk/>
      </pc:docMkLst>
      <pc:sldChg chg="addCm">
        <pc:chgData name="Goodman, Carol [JJCUS]" userId="S::cgoodma2@its.jnj.com::8fd86e15-34ec-40f4-80ef-9169713bc40d" providerId="AD" clId="Web-{7BC3891C-D1D6-8B1E-B670-92EFB76F955B}" dt="2020-09-15T16:17:06.702" v="295"/>
        <pc:sldMkLst>
          <pc:docMk/>
          <pc:sldMk cId="1832279097" sldId="313"/>
        </pc:sldMkLst>
      </pc:sldChg>
      <pc:sldChg chg="modSp">
        <pc:chgData name="Goodman, Carol [JJCUS]" userId="S::cgoodma2@its.jnj.com::8fd86e15-34ec-40f4-80ef-9169713bc40d" providerId="AD" clId="Web-{7BC3891C-D1D6-8B1E-B670-92EFB76F955B}" dt="2020-09-15T12:41:16.916" v="5" actId="20577"/>
        <pc:sldMkLst>
          <pc:docMk/>
          <pc:sldMk cId="3809773126" sldId="325"/>
        </pc:sldMkLst>
        <pc:spChg chg="mod">
          <ac:chgData name="Goodman, Carol [JJCUS]" userId="S::cgoodma2@its.jnj.com::8fd86e15-34ec-40f4-80ef-9169713bc40d" providerId="AD" clId="Web-{7BC3891C-D1D6-8B1E-B670-92EFB76F955B}" dt="2020-09-15T12:41:16.916" v="5" actId="20577"/>
          <ac:spMkLst>
            <pc:docMk/>
            <pc:sldMk cId="3809773126" sldId="325"/>
            <ac:spMk id="13" creationId="{BA65D7E1-E839-4FE5-8298-15EDEA10874F}"/>
          </ac:spMkLst>
        </pc:spChg>
      </pc:sldChg>
      <pc:sldChg chg="addCm">
        <pc:chgData name="Goodman, Carol [JJCUS]" userId="S::cgoodma2@its.jnj.com::8fd86e15-34ec-40f4-80ef-9169713bc40d" providerId="AD" clId="Web-{7BC3891C-D1D6-8B1E-B670-92EFB76F955B}" dt="2020-09-15T15:52:06.561" v="35"/>
        <pc:sldMkLst>
          <pc:docMk/>
          <pc:sldMk cId="2340410694" sldId="326"/>
        </pc:sldMkLst>
      </pc:sldChg>
      <pc:sldChg chg="modSp">
        <pc:chgData name="Goodman, Carol [JJCUS]" userId="S::cgoodma2@its.jnj.com::8fd86e15-34ec-40f4-80ef-9169713bc40d" providerId="AD" clId="Web-{7BC3891C-D1D6-8B1E-B670-92EFB76F955B}" dt="2020-09-15T12:42:23.856" v="7" actId="20577"/>
        <pc:sldMkLst>
          <pc:docMk/>
          <pc:sldMk cId="3876797409" sldId="327"/>
        </pc:sldMkLst>
        <pc:spChg chg="mod">
          <ac:chgData name="Goodman, Carol [JJCUS]" userId="S::cgoodma2@its.jnj.com::8fd86e15-34ec-40f4-80ef-9169713bc40d" providerId="AD" clId="Web-{7BC3891C-D1D6-8B1E-B670-92EFB76F955B}" dt="2020-09-15T12:42:23.856" v="7" actId="20577"/>
          <ac:spMkLst>
            <pc:docMk/>
            <pc:sldMk cId="3876797409" sldId="327"/>
            <ac:spMk id="2" creationId="{CD57CC59-42E3-4C46-B809-12926099DA16}"/>
          </ac:spMkLst>
        </pc:spChg>
      </pc:sldChg>
      <pc:sldChg chg="addCm">
        <pc:chgData name="Goodman, Carol [JJCUS]" userId="S::cgoodma2@its.jnj.com::8fd86e15-34ec-40f4-80ef-9169713bc40d" providerId="AD" clId="Web-{7BC3891C-D1D6-8B1E-B670-92EFB76F955B}" dt="2020-09-15T14:43:49.943" v="11"/>
        <pc:sldMkLst>
          <pc:docMk/>
          <pc:sldMk cId="3438458315" sldId="330"/>
        </pc:sldMkLst>
      </pc:sldChg>
      <pc:sldChg chg="addCm">
        <pc:chgData name="Goodman, Carol [JJCUS]" userId="S::cgoodma2@its.jnj.com::8fd86e15-34ec-40f4-80ef-9169713bc40d" providerId="AD" clId="Web-{7BC3891C-D1D6-8B1E-B670-92EFB76F955B}" dt="2020-09-15T14:59:07.669" v="34"/>
        <pc:sldMkLst>
          <pc:docMk/>
          <pc:sldMk cId="3414067541" sldId="333"/>
        </pc:sldMkLst>
      </pc:sldChg>
      <pc:sldChg chg="modSp">
        <pc:chgData name="Goodman, Carol [JJCUS]" userId="S::cgoodma2@its.jnj.com::8fd86e15-34ec-40f4-80ef-9169713bc40d" providerId="AD" clId="Web-{7BC3891C-D1D6-8B1E-B670-92EFB76F955B}" dt="2020-09-15T15:53:23.662" v="37" actId="20577"/>
        <pc:sldMkLst>
          <pc:docMk/>
          <pc:sldMk cId="3704490603" sldId="336"/>
        </pc:sldMkLst>
        <pc:spChg chg="mod">
          <ac:chgData name="Goodman, Carol [JJCUS]" userId="S::cgoodma2@its.jnj.com::8fd86e15-34ec-40f4-80ef-9169713bc40d" providerId="AD" clId="Web-{7BC3891C-D1D6-8B1E-B670-92EFB76F955B}" dt="2020-09-15T15:53:23.662" v="37" actId="20577"/>
          <ac:spMkLst>
            <pc:docMk/>
            <pc:sldMk cId="3704490603" sldId="336"/>
            <ac:spMk id="4" creationId="{D0666E80-5DBB-4B12-B5CC-39C0E59E4CFF}"/>
          </ac:spMkLst>
        </pc:spChg>
      </pc:sldChg>
      <pc:sldChg chg="addCm">
        <pc:chgData name="Goodman, Carol [JJCUS]" userId="S::cgoodma2@its.jnj.com::8fd86e15-34ec-40f4-80ef-9169713bc40d" providerId="AD" clId="Web-{7BC3891C-D1D6-8B1E-B670-92EFB76F955B}" dt="2020-09-15T16:12:00.955" v="292"/>
        <pc:sldMkLst>
          <pc:docMk/>
          <pc:sldMk cId="405979549" sldId="337"/>
        </pc:sldMkLst>
      </pc:sldChg>
      <pc:sldChg chg="addCm">
        <pc:chgData name="Goodman, Carol [JJCUS]" userId="S::cgoodma2@its.jnj.com::8fd86e15-34ec-40f4-80ef-9169713bc40d" providerId="AD" clId="Web-{7BC3891C-D1D6-8B1E-B670-92EFB76F955B}" dt="2020-09-15T16:15:44.225" v="294"/>
        <pc:sldMkLst>
          <pc:docMk/>
          <pc:sldMk cId="3472010097" sldId="341"/>
        </pc:sldMkLst>
      </pc:sldChg>
      <pc:sldChg chg="modSp addCm">
        <pc:chgData name="Goodman, Carol [JJCUS]" userId="S::cgoodma2@its.jnj.com::8fd86e15-34ec-40f4-80ef-9169713bc40d" providerId="AD" clId="Web-{7BC3891C-D1D6-8B1E-B670-92EFB76F955B}" dt="2020-09-15T16:10:44.010" v="291"/>
        <pc:sldMkLst>
          <pc:docMk/>
          <pc:sldMk cId="2292829912" sldId="2141410723"/>
        </pc:sldMkLst>
        <pc:spChg chg="mod">
          <ac:chgData name="Goodman, Carol [JJCUS]" userId="S::cgoodma2@its.jnj.com::8fd86e15-34ec-40f4-80ef-9169713bc40d" providerId="AD" clId="Web-{7BC3891C-D1D6-8B1E-B670-92EFB76F955B}" dt="2020-09-15T16:09:42.238" v="288" actId="20577"/>
          <ac:spMkLst>
            <pc:docMk/>
            <pc:sldMk cId="2292829912" sldId="2141410723"/>
            <ac:spMk id="6" creationId="{F2D036E5-4087-462E-9879-7D81DA15B627}"/>
          </ac:spMkLst>
        </pc:spChg>
      </pc:sldChg>
      <pc:sldChg chg="modSp addCm modNotes">
        <pc:chgData name="Goodman, Carol [JJCUS]" userId="S::cgoodma2@its.jnj.com::8fd86e15-34ec-40f4-80ef-9169713bc40d" providerId="AD" clId="Web-{7BC3891C-D1D6-8B1E-B670-92EFB76F955B}" dt="2020-09-15T14:58:31.306" v="33"/>
        <pc:sldMkLst>
          <pc:docMk/>
          <pc:sldMk cId="1406245863" sldId="2141410753"/>
        </pc:sldMkLst>
        <pc:spChg chg="mod">
          <ac:chgData name="Goodman, Carol [JJCUS]" userId="S::cgoodma2@its.jnj.com::8fd86e15-34ec-40f4-80ef-9169713bc40d" providerId="AD" clId="Web-{7BC3891C-D1D6-8B1E-B670-92EFB76F955B}" dt="2020-09-15T14:53:51.077" v="21" actId="1076"/>
          <ac:spMkLst>
            <pc:docMk/>
            <pc:sldMk cId="1406245863" sldId="2141410753"/>
            <ac:spMk id="10" creationId="{946D6BF2-043F-4485-BC90-DE133994DE93}"/>
          </ac:spMkLst>
        </pc:spChg>
        <pc:spChg chg="mod">
          <ac:chgData name="Goodman, Carol [JJCUS]" userId="S::cgoodma2@its.jnj.com::8fd86e15-34ec-40f4-80ef-9169713bc40d" providerId="AD" clId="Web-{7BC3891C-D1D6-8B1E-B670-92EFB76F955B}" dt="2020-09-15T14:55:30.790" v="28" actId="1076"/>
          <ac:spMkLst>
            <pc:docMk/>
            <pc:sldMk cId="1406245863" sldId="2141410753"/>
            <ac:spMk id="11" creationId="{6CC213C8-8A6E-4FC4-A1EA-BF85F730B17C}"/>
          </ac:spMkLst>
        </pc:spChg>
        <pc:spChg chg="mod">
          <ac:chgData name="Goodman, Carol [JJCUS]" userId="S::cgoodma2@its.jnj.com::8fd86e15-34ec-40f4-80ef-9169713bc40d" providerId="AD" clId="Web-{7BC3891C-D1D6-8B1E-B670-92EFB76F955B}" dt="2020-09-15T14:54:49.973" v="25" actId="20577"/>
          <ac:spMkLst>
            <pc:docMk/>
            <pc:sldMk cId="1406245863" sldId="2141410753"/>
            <ac:spMk id="12" creationId="{1F756187-8506-49DC-9717-12CF1D34C015}"/>
          </ac:spMkLst>
        </pc:spChg>
        <pc:spChg chg="mod">
          <ac:chgData name="Goodman, Carol [JJCUS]" userId="S::cgoodma2@its.jnj.com::8fd86e15-34ec-40f4-80ef-9169713bc40d" providerId="AD" clId="Web-{7BC3891C-D1D6-8B1E-B670-92EFB76F955B}" dt="2020-09-15T14:55:17.366" v="26" actId="1076"/>
          <ac:spMkLst>
            <pc:docMk/>
            <pc:sldMk cId="1406245863" sldId="2141410753"/>
            <ac:spMk id="19" creationId="{8DFD386F-0FFC-4DC7-ACD3-15BD8A52BC6A}"/>
          </ac:spMkLst>
        </pc:spChg>
      </pc:sldChg>
      <pc:sldChg chg="modSp">
        <pc:chgData name="Goodman, Carol [JJCUS]" userId="S::cgoodma2@its.jnj.com::8fd86e15-34ec-40f4-80ef-9169713bc40d" providerId="AD" clId="Web-{7BC3891C-D1D6-8B1E-B670-92EFB76F955B}" dt="2020-09-15T15:54:13.839" v="38" actId="14100"/>
        <pc:sldMkLst>
          <pc:docMk/>
          <pc:sldMk cId="3969258642" sldId="2141410756"/>
        </pc:sldMkLst>
        <pc:picChg chg="mod">
          <ac:chgData name="Goodman, Carol [JJCUS]" userId="S::cgoodma2@its.jnj.com::8fd86e15-34ec-40f4-80ef-9169713bc40d" providerId="AD" clId="Web-{7BC3891C-D1D6-8B1E-B670-92EFB76F955B}" dt="2020-09-15T15:54:13.839" v="38" actId="14100"/>
          <ac:picMkLst>
            <pc:docMk/>
            <pc:sldMk cId="3969258642" sldId="2141410756"/>
            <ac:picMk id="7" creationId="{9F659F69-61EC-4694-A07E-BA95D60D85FC}"/>
          </ac:picMkLst>
        </pc:picChg>
      </pc:sldChg>
      <pc:sldChg chg="modSp">
        <pc:chgData name="Goodman, Carol [JJCUS]" userId="S::cgoodma2@its.jnj.com::8fd86e15-34ec-40f4-80ef-9169713bc40d" providerId="AD" clId="Web-{7BC3891C-D1D6-8B1E-B670-92EFB76F955B}" dt="2020-09-15T16:18:01.441" v="297" actId="20577"/>
        <pc:sldMkLst>
          <pc:docMk/>
          <pc:sldMk cId="2128464984" sldId="2141410758"/>
        </pc:sldMkLst>
        <pc:spChg chg="mod">
          <ac:chgData name="Goodman, Carol [JJCUS]" userId="S::cgoodma2@its.jnj.com::8fd86e15-34ec-40f4-80ef-9169713bc40d" providerId="AD" clId="Web-{7BC3891C-D1D6-8B1E-B670-92EFB76F955B}" dt="2020-09-15T16:18:01.441" v="297" actId="20577"/>
          <ac:spMkLst>
            <pc:docMk/>
            <pc:sldMk cId="2128464984" sldId="2141410758"/>
            <ac:spMk id="39" creationId="{229421B9-ECE4-40C0-ABA5-461A30E0F6E6}"/>
          </ac:spMkLst>
        </pc:spChg>
      </pc:sldChg>
      <pc:sldChg chg="addCm">
        <pc:chgData name="Goodman, Carol [JJCUS]" userId="S::cgoodma2@its.jnj.com::8fd86e15-34ec-40f4-80ef-9169713bc40d" providerId="AD" clId="Web-{7BC3891C-D1D6-8B1E-B670-92EFB76F955B}" dt="2020-09-15T16:17:48.018" v="296"/>
        <pc:sldMkLst>
          <pc:docMk/>
          <pc:sldMk cId="3028367817" sldId="2141410767"/>
        </pc:sldMkLst>
      </pc:sldChg>
      <pc:sldChg chg="addCm">
        <pc:chgData name="Goodman, Carol [JJCUS]" userId="S::cgoodma2@its.jnj.com::8fd86e15-34ec-40f4-80ef-9169713bc40d" providerId="AD" clId="Web-{7BC3891C-D1D6-8B1E-B670-92EFB76F955B}" dt="2020-09-15T16:13:44.449" v="293"/>
        <pc:sldMkLst>
          <pc:docMk/>
          <pc:sldMk cId="440962633" sldId="2141410768"/>
        </pc:sldMkLst>
      </pc:sldChg>
      <pc:sldChg chg="addCm">
        <pc:chgData name="Goodman, Carol [JJCUS]" userId="S::cgoodma2@its.jnj.com::8fd86e15-34ec-40f4-80ef-9169713bc40d" providerId="AD" clId="Web-{7BC3891C-D1D6-8B1E-B670-92EFB76F955B}" dt="2020-09-15T12:39:59.257" v="2"/>
        <pc:sldMkLst>
          <pc:docMk/>
          <pc:sldMk cId="1741443781" sldId="2141410769"/>
        </pc:sldMkLst>
      </pc:sldChg>
      <pc:sldChg chg="modSp addCm">
        <pc:chgData name="Goodman, Carol [JJCUS]" userId="S::cgoodma2@its.jnj.com::8fd86e15-34ec-40f4-80ef-9169713bc40d" providerId="AD" clId="Web-{7BC3891C-D1D6-8B1E-B670-92EFB76F955B}" dt="2020-09-15T16:06:11.656" v="151"/>
        <pc:sldMkLst>
          <pc:docMk/>
          <pc:sldMk cId="608324439" sldId="2141410772"/>
        </pc:sldMkLst>
        <pc:picChg chg="mod">
          <ac:chgData name="Goodman, Carol [JJCUS]" userId="S::cgoodma2@its.jnj.com::8fd86e15-34ec-40f4-80ef-9169713bc40d" providerId="AD" clId="Web-{7BC3891C-D1D6-8B1E-B670-92EFB76F955B}" dt="2020-09-15T16:05:56.936" v="150" actId="14100"/>
          <ac:picMkLst>
            <pc:docMk/>
            <pc:sldMk cId="608324439" sldId="2141410772"/>
            <ac:picMk id="4" creationId="{BBF77A94-42A4-E045-BA50-64D2D2F5E30B}"/>
          </ac:picMkLst>
        </pc:picChg>
      </pc:sldChg>
      <pc:sldChg chg="modSp addCm">
        <pc:chgData name="Goodman, Carol [JJCUS]" userId="S::cgoodma2@its.jnj.com::8fd86e15-34ec-40f4-80ef-9169713bc40d" providerId="AD" clId="Web-{7BC3891C-D1D6-8B1E-B670-92EFB76F955B}" dt="2020-09-15T16:01:25.192" v="149"/>
        <pc:sldMkLst>
          <pc:docMk/>
          <pc:sldMk cId="2955763428" sldId="2141410778"/>
        </pc:sldMkLst>
        <pc:graphicFrameChg chg="mod modGraphic">
          <ac:chgData name="Goodman, Carol [JJCUS]" userId="S::cgoodma2@its.jnj.com::8fd86e15-34ec-40f4-80ef-9169713bc40d" providerId="AD" clId="Web-{7BC3891C-D1D6-8B1E-B670-92EFB76F955B}" dt="2020-09-15T16:01:10.050" v="148"/>
          <ac:graphicFrameMkLst>
            <pc:docMk/>
            <pc:sldMk cId="2955763428" sldId="2141410778"/>
            <ac:graphicFrameMk id="10" creationId="{D4BACCDC-042C-DB4E-B056-F7BB0EA61BEA}"/>
          </ac:graphicFrameMkLst>
        </pc:graphicFrameChg>
      </pc:sldChg>
    </pc:docChg>
  </pc:docChgLst>
  <pc:docChgLst>
    <pc:chgData name="Simms, Becky [JJCUS]" userId="S::rsimms@its.jnj.com::89b5e00f-a9be-4348-a117-41169fc13a7c" providerId="AD" clId="Web-{A7224C65-307E-4454-BFE9-A7B6DD8DC8FD}"/>
    <pc:docChg chg="delSld">
      <pc:chgData name="Simms, Becky [JJCUS]" userId="S::rsimms@its.jnj.com::89b5e00f-a9be-4348-a117-41169fc13a7c" providerId="AD" clId="Web-{A7224C65-307E-4454-BFE9-A7B6DD8DC8FD}" dt="2020-09-30T15:19:42.014" v="0"/>
      <pc:docMkLst>
        <pc:docMk/>
      </pc:docMkLst>
      <pc:sldChg chg="del">
        <pc:chgData name="Simms, Becky [JJCUS]" userId="S::rsimms@its.jnj.com::89b5e00f-a9be-4348-a117-41169fc13a7c" providerId="AD" clId="Web-{A7224C65-307E-4454-BFE9-A7B6DD8DC8FD}" dt="2020-09-30T15:19:42.014" v="0"/>
        <pc:sldMkLst>
          <pc:docMk/>
          <pc:sldMk cId="2608331925" sldId="2141410783"/>
        </pc:sldMkLst>
      </pc:sldChg>
    </pc:docChg>
  </pc:docChgLst>
  <pc:docChgLst>
    <pc:chgData name="Robles, Marvin joel [GFSPH]" userId="S::mrobles6@its.jnj.com::0cb6fd86-f9b9-4acb-82ed-2a7da6e43e6d" providerId="AD" clId="Web-{05E11408-1773-E8FC-E6AD-01419C014976}"/>
    <pc:docChg chg="">
      <pc:chgData name="Robles, Marvin joel [GFSPH]" userId="S::mrobles6@its.jnj.com::0cb6fd86-f9b9-4acb-82ed-2a7da6e43e6d" providerId="AD" clId="Web-{05E11408-1773-E8FC-E6AD-01419C014976}" dt="2020-09-08T09:57:31.297" v="0"/>
      <pc:docMkLst>
        <pc:docMk/>
      </pc:docMkLst>
      <pc:sldChg chg="addCm">
        <pc:chgData name="Robles, Marvin joel [GFSPH]" userId="S::mrobles6@its.jnj.com::0cb6fd86-f9b9-4acb-82ed-2a7da6e43e6d" providerId="AD" clId="Web-{05E11408-1773-E8FC-E6AD-01419C014976}" dt="2020-09-08T09:57:31.297" v="0"/>
        <pc:sldMkLst>
          <pc:docMk/>
          <pc:sldMk cId="2955763428" sldId="2141410778"/>
        </pc:sldMkLst>
      </pc:sldChg>
    </pc:docChg>
  </pc:docChgLst>
  <pc:docChgLst>
    <pc:chgData name="Robles, Marvin joel [GFSPH]" userId="S::mrobles6@its.jnj.com::0cb6fd86-f9b9-4acb-82ed-2a7da6e43e6d" providerId="AD" clId="Web-{3D6374F5-7424-020D-AEB2-779C6596F76A}"/>
    <pc:docChg chg="modSld">
      <pc:chgData name="Robles, Marvin joel [GFSPH]" userId="S::mrobles6@its.jnj.com::0cb6fd86-f9b9-4acb-82ed-2a7da6e43e6d" providerId="AD" clId="Web-{3D6374F5-7424-020D-AEB2-779C6596F76A}" dt="2020-09-08T09:43:38.896" v="24" actId="1076"/>
      <pc:docMkLst>
        <pc:docMk/>
      </pc:docMkLst>
      <pc:sldChg chg="modSp">
        <pc:chgData name="Robles, Marvin joel [GFSPH]" userId="S::mrobles6@its.jnj.com::0cb6fd86-f9b9-4acb-82ed-2a7da6e43e6d" providerId="AD" clId="Web-{3D6374F5-7424-020D-AEB2-779C6596F76A}" dt="2020-09-08T09:43:38.896" v="24" actId="1076"/>
        <pc:sldMkLst>
          <pc:docMk/>
          <pc:sldMk cId="1406245863" sldId="2141410753"/>
        </pc:sldMkLst>
        <pc:spChg chg="mod">
          <ac:chgData name="Robles, Marvin joel [GFSPH]" userId="S::mrobles6@its.jnj.com::0cb6fd86-f9b9-4acb-82ed-2a7da6e43e6d" providerId="AD" clId="Web-{3D6374F5-7424-020D-AEB2-779C6596F76A}" dt="2020-09-08T09:31:05.645" v="5" actId="1076"/>
          <ac:spMkLst>
            <pc:docMk/>
            <pc:sldMk cId="1406245863" sldId="2141410753"/>
            <ac:spMk id="10" creationId="{946D6BF2-043F-4485-BC90-DE133994DE93}"/>
          </ac:spMkLst>
        </pc:spChg>
        <pc:spChg chg="mod">
          <ac:chgData name="Robles, Marvin joel [GFSPH]" userId="S::mrobles6@its.jnj.com::0cb6fd86-f9b9-4acb-82ed-2a7da6e43e6d" providerId="AD" clId="Web-{3D6374F5-7424-020D-AEB2-779C6596F76A}" dt="2020-09-08T09:43:15.114" v="14" actId="20577"/>
          <ac:spMkLst>
            <pc:docMk/>
            <pc:sldMk cId="1406245863" sldId="2141410753"/>
            <ac:spMk id="11" creationId="{6CC213C8-8A6E-4FC4-A1EA-BF85F730B17C}"/>
          </ac:spMkLst>
        </pc:spChg>
        <pc:spChg chg="mod">
          <ac:chgData name="Robles, Marvin joel [GFSPH]" userId="S::mrobles6@its.jnj.com::0cb6fd86-f9b9-4acb-82ed-2a7da6e43e6d" providerId="AD" clId="Web-{3D6374F5-7424-020D-AEB2-779C6596F76A}" dt="2020-09-08T09:43:38.896" v="24" actId="1076"/>
          <ac:spMkLst>
            <pc:docMk/>
            <pc:sldMk cId="1406245863" sldId="2141410753"/>
            <ac:spMk id="12" creationId="{1F756187-8506-49DC-9717-12CF1D34C015}"/>
          </ac:spMkLst>
        </pc:spChg>
        <pc:spChg chg="mod">
          <ac:chgData name="Robles, Marvin joel [GFSPH]" userId="S::mrobles6@its.jnj.com::0cb6fd86-f9b9-4acb-82ed-2a7da6e43e6d" providerId="AD" clId="Web-{3D6374F5-7424-020D-AEB2-779C6596F76A}" dt="2020-09-08T09:33:27.023" v="10" actId="1076"/>
          <ac:spMkLst>
            <pc:docMk/>
            <pc:sldMk cId="1406245863" sldId="2141410753"/>
            <ac:spMk id="19" creationId="{8DFD386F-0FFC-4DC7-ACD3-15BD8A52BC6A}"/>
          </ac:spMkLst>
        </pc:spChg>
        <pc:picChg chg="mod">
          <ac:chgData name="Robles, Marvin joel [GFSPH]" userId="S::mrobles6@its.jnj.com::0cb6fd86-f9b9-4acb-82ed-2a7da6e43e6d" providerId="AD" clId="Web-{3D6374F5-7424-020D-AEB2-779C6596F76A}" dt="2020-09-08T09:30:47.691" v="1" actId="1076"/>
          <ac:picMkLst>
            <pc:docMk/>
            <pc:sldMk cId="1406245863" sldId="2141410753"/>
            <ac:picMk id="24" creationId="{5D7FFB4B-FDAD-504B-8859-BC8A486C65A3}"/>
          </ac:picMkLst>
        </pc:picChg>
        <pc:picChg chg="mod">
          <ac:chgData name="Robles, Marvin joel [GFSPH]" userId="S::mrobles6@its.jnj.com::0cb6fd86-f9b9-4acb-82ed-2a7da6e43e6d" providerId="AD" clId="Web-{3D6374F5-7424-020D-AEB2-779C6596F76A}" dt="2020-09-08T09:30:44.566" v="0" actId="1076"/>
          <ac:picMkLst>
            <pc:docMk/>
            <pc:sldMk cId="1406245863" sldId="2141410753"/>
            <ac:picMk id="25" creationId="{B2C5F453-9EC1-414F-B757-85DF5F73D53C}"/>
          </ac:picMkLst>
        </pc:picChg>
      </pc:sldChg>
    </pc:docChg>
  </pc:docChgLst>
  <pc:docChgLst>
    <pc:chgData name="Rasmussen, David [JJCUS]" userId="S::drasmus4@its.jnj.com::0818ac45-7e2b-43ba-8cbc-6277fabe8a71" providerId="AD" clId="Web-{2BD5A693-0A5A-2037-E7FD-A7885B621540}"/>
    <pc:docChg chg="addSld modSld">
      <pc:chgData name="Rasmussen, David [JJCUS]" userId="S::drasmus4@its.jnj.com::0818ac45-7e2b-43ba-8cbc-6277fabe8a71" providerId="AD" clId="Web-{2BD5A693-0A5A-2037-E7FD-A7885B621540}" dt="2020-10-08T14:33:40.704" v="7"/>
      <pc:docMkLst>
        <pc:docMk/>
      </pc:docMkLst>
      <pc:sldChg chg="addSp delSp modSp new mod modClrScheme chgLayout">
        <pc:chgData name="Rasmussen, David [JJCUS]" userId="S::drasmus4@its.jnj.com::0818ac45-7e2b-43ba-8cbc-6277fabe8a71" providerId="AD" clId="Web-{2BD5A693-0A5A-2037-E7FD-A7885B621540}" dt="2020-10-08T14:33:40.704" v="7"/>
        <pc:sldMkLst>
          <pc:docMk/>
          <pc:sldMk cId="4017853650" sldId="2141410783"/>
        </pc:sldMkLst>
        <pc:spChg chg="mod ord">
          <ac:chgData name="Rasmussen, David [JJCUS]" userId="S::drasmus4@its.jnj.com::0818ac45-7e2b-43ba-8cbc-6277fabe8a71" providerId="AD" clId="Web-{2BD5A693-0A5A-2037-E7FD-A7885B621540}" dt="2020-10-08T14:33:32.985" v="5"/>
          <ac:spMkLst>
            <pc:docMk/>
            <pc:sldMk cId="4017853650" sldId="2141410783"/>
            <ac:spMk id="2" creationId="{0CD48EDF-5775-4103-89C5-2160F3D25A5C}"/>
          </ac:spMkLst>
        </pc:spChg>
        <pc:spChg chg="add del mod ord">
          <ac:chgData name="Rasmussen, David [JJCUS]" userId="S::drasmus4@its.jnj.com::0818ac45-7e2b-43ba-8cbc-6277fabe8a71" providerId="AD" clId="Web-{2BD5A693-0A5A-2037-E7FD-A7885B621540}" dt="2020-10-08T14:33:38.017" v="6"/>
          <ac:spMkLst>
            <pc:docMk/>
            <pc:sldMk cId="4017853650" sldId="2141410783"/>
            <ac:spMk id="4" creationId="{4CC89471-63D1-49C0-9605-E02A47083951}"/>
          </ac:spMkLst>
        </pc:spChg>
        <pc:spChg chg="add del mod ord">
          <ac:chgData name="Rasmussen, David [JJCUS]" userId="S::drasmus4@its.jnj.com::0818ac45-7e2b-43ba-8cbc-6277fabe8a71" providerId="AD" clId="Web-{2BD5A693-0A5A-2037-E7FD-A7885B621540}" dt="2020-10-08T14:33:40.704" v="7"/>
          <ac:spMkLst>
            <pc:docMk/>
            <pc:sldMk cId="4017853650" sldId="2141410783"/>
            <ac:spMk id="5" creationId="{6E6FD1EC-9A88-49A6-8A4A-7DFC9EB04E2A}"/>
          </ac:spMkLst>
        </pc:spChg>
        <pc:picChg chg="add mod">
          <ac:chgData name="Rasmussen, David [JJCUS]" userId="S::drasmus4@its.jnj.com::0818ac45-7e2b-43ba-8cbc-6277fabe8a71" providerId="AD" clId="Web-{2BD5A693-0A5A-2037-E7FD-A7885B621540}" dt="2020-10-08T14:33:12.344" v="4" actId="14100"/>
          <ac:picMkLst>
            <pc:docMk/>
            <pc:sldMk cId="4017853650" sldId="2141410783"/>
            <ac:picMk id="3" creationId="{E7597A7A-A7DA-4F4A-A809-6BADF83B329B}"/>
          </ac:picMkLst>
        </pc:picChg>
      </pc:sldChg>
    </pc:docChg>
  </pc:docChgLst>
  <pc:docChgLst>
    <pc:chgData name="Intia, AJ [PH]" userId="S::aintia@its.jnj.com::156cfc33-30be-4547-8708-d2c81bc50dcd" providerId="AD" clId="Web-{90014BA9-7995-1E8A-4986-42D4A00FDF37}"/>
    <pc:docChg chg="">
      <pc:chgData name="Intia, AJ [PH]" userId="S::aintia@its.jnj.com::156cfc33-30be-4547-8708-d2c81bc50dcd" providerId="AD" clId="Web-{90014BA9-7995-1E8A-4986-42D4A00FDF37}" dt="2020-09-08T09:12:26.975" v="6"/>
      <pc:docMkLst>
        <pc:docMk/>
      </pc:docMkLst>
      <pc:sldChg chg="addCm">
        <pc:chgData name="Intia, AJ [PH]" userId="S::aintia@its.jnj.com::156cfc33-30be-4547-8708-d2c81bc50dcd" providerId="AD" clId="Web-{90014BA9-7995-1E8A-4986-42D4A00FDF37}" dt="2020-09-08T09:12:26.975" v="6"/>
        <pc:sldMkLst>
          <pc:docMk/>
          <pc:sldMk cId="2246896993" sldId="2141410752"/>
        </pc:sldMkLst>
      </pc:sldChg>
      <pc:sldChg chg="addCm">
        <pc:chgData name="Intia, AJ [PH]" userId="S::aintia@its.jnj.com::156cfc33-30be-4547-8708-d2c81bc50dcd" providerId="AD" clId="Web-{90014BA9-7995-1E8A-4986-42D4A00FDF37}" dt="2020-09-08T09:05:18.153" v="1"/>
        <pc:sldMkLst>
          <pc:docMk/>
          <pc:sldMk cId="1406245863" sldId="2141410753"/>
        </pc:sldMkLst>
      </pc:sldChg>
      <pc:sldChg chg="addCm">
        <pc:chgData name="Intia, AJ [PH]" userId="S::aintia@its.jnj.com::156cfc33-30be-4547-8708-d2c81bc50dcd" providerId="AD" clId="Web-{90014BA9-7995-1E8A-4986-42D4A00FDF37}" dt="2020-09-08T09:09:46.081" v="5"/>
        <pc:sldMkLst>
          <pc:docMk/>
          <pc:sldMk cId="440962633" sldId="2141410768"/>
        </pc:sldMkLst>
      </pc:sldChg>
      <pc:sldChg chg="addCm">
        <pc:chgData name="Intia, AJ [PH]" userId="S::aintia@its.jnj.com::156cfc33-30be-4547-8708-d2c81bc50dcd" providerId="AD" clId="Web-{90014BA9-7995-1E8A-4986-42D4A00FDF37}" dt="2020-09-08T09:06:41.702" v="2"/>
        <pc:sldMkLst>
          <pc:docMk/>
          <pc:sldMk cId="2955763428" sldId="2141410778"/>
        </pc:sldMkLst>
      </pc:sldChg>
    </pc:docChg>
  </pc:docChgLst>
  <pc:docChgLst>
    <pc:chgData name="Robles, Marvin joel [GFSPH]" userId="S::mrobles6@its.jnj.com::0cb6fd86-f9b9-4acb-82ed-2a7da6e43e6d" providerId="AD" clId="Web-{E2DC04ED-A4B0-6F15-7BD3-140AC9C9176E}"/>
    <pc:docChg chg="delSld modSld">
      <pc:chgData name="Robles, Marvin joel [GFSPH]" userId="S::mrobles6@its.jnj.com::0cb6fd86-f9b9-4acb-82ed-2a7da6e43e6d" providerId="AD" clId="Web-{E2DC04ED-A4B0-6F15-7BD3-140AC9C9176E}" dt="2020-09-13T17:52:40.654" v="1"/>
      <pc:docMkLst>
        <pc:docMk/>
      </pc:docMkLst>
      <pc:sldChg chg="del">
        <pc:chgData name="Robles, Marvin joel [GFSPH]" userId="S::mrobles6@its.jnj.com::0cb6fd86-f9b9-4acb-82ed-2a7da6e43e6d" providerId="AD" clId="Web-{E2DC04ED-A4B0-6F15-7BD3-140AC9C9176E}" dt="2020-09-13T17:52:40.654" v="1"/>
        <pc:sldMkLst>
          <pc:docMk/>
          <pc:sldMk cId="2246896993" sldId="2141410752"/>
        </pc:sldMkLst>
      </pc:sldChg>
      <pc:sldChg chg="modSp">
        <pc:chgData name="Robles, Marvin joel [GFSPH]" userId="S::mrobles6@its.jnj.com::0cb6fd86-f9b9-4acb-82ed-2a7da6e43e6d" providerId="AD" clId="Web-{E2DC04ED-A4B0-6F15-7BD3-140AC9C9176E}" dt="2020-09-13T17:52:35.779" v="0" actId="1076"/>
        <pc:sldMkLst>
          <pc:docMk/>
          <pc:sldMk cId="3758713211" sldId="2141410770"/>
        </pc:sldMkLst>
        <pc:picChg chg="mod">
          <ac:chgData name="Robles, Marvin joel [GFSPH]" userId="S::mrobles6@its.jnj.com::0cb6fd86-f9b9-4acb-82ed-2a7da6e43e6d" providerId="AD" clId="Web-{E2DC04ED-A4B0-6F15-7BD3-140AC9C9176E}" dt="2020-09-13T17:52:35.779" v="0" actId="1076"/>
          <ac:picMkLst>
            <pc:docMk/>
            <pc:sldMk cId="3758713211" sldId="2141410770"/>
            <ac:picMk id="11" creationId="{EF9DFB09-F9E7-2041-BF9A-766E64494693}"/>
          </ac:picMkLst>
        </pc:picChg>
      </pc:sldChg>
    </pc:docChg>
  </pc:docChgLst>
  <pc:docChgLst>
    <pc:chgData name="Simms, Becky [JJCUS]" userId="89b5e00f-a9be-4348-a117-41169fc13a7c" providerId="ADAL" clId="{AD440FA6-0523-4DC2-AE67-2678210F503E}"/>
    <pc:docChg chg="undo custSel addSld delSld modSld sldOrd">
      <pc:chgData name="Simms, Becky [JJCUS]" userId="89b5e00f-a9be-4348-a117-41169fc13a7c" providerId="ADAL" clId="{AD440FA6-0523-4DC2-AE67-2678210F503E}" dt="2020-10-20T19:06:22.218" v="263" actId="478"/>
      <pc:docMkLst>
        <pc:docMk/>
      </pc:docMkLst>
      <pc:sldChg chg="modSp mod">
        <pc:chgData name="Simms, Becky [JJCUS]" userId="89b5e00f-a9be-4348-a117-41169fc13a7c" providerId="ADAL" clId="{AD440FA6-0523-4DC2-AE67-2678210F503E}" dt="2020-10-20T19:05:43.027" v="259" actId="20577"/>
        <pc:sldMkLst>
          <pc:docMk/>
          <pc:sldMk cId="1658501493" sldId="324"/>
        </pc:sldMkLst>
        <pc:spChg chg="mod">
          <ac:chgData name="Simms, Becky [JJCUS]" userId="89b5e00f-a9be-4348-a117-41169fc13a7c" providerId="ADAL" clId="{AD440FA6-0523-4DC2-AE67-2678210F503E}" dt="2020-10-20T19:05:43.027" v="259" actId="20577"/>
          <ac:spMkLst>
            <pc:docMk/>
            <pc:sldMk cId="1658501493" sldId="324"/>
            <ac:spMk id="4" creationId="{00000000-0000-0000-0000-000000000000}"/>
          </ac:spMkLst>
        </pc:spChg>
      </pc:sldChg>
      <pc:sldChg chg="del">
        <pc:chgData name="Simms, Becky [JJCUS]" userId="89b5e00f-a9be-4348-a117-41169fc13a7c" providerId="ADAL" clId="{AD440FA6-0523-4DC2-AE67-2678210F503E}" dt="2020-10-20T19:06:15.138" v="261" actId="47"/>
        <pc:sldMkLst>
          <pc:docMk/>
          <pc:sldMk cId="3809773126" sldId="325"/>
        </pc:sldMkLst>
      </pc:sldChg>
      <pc:sldChg chg="addSp delSp mod">
        <pc:chgData name="Simms, Becky [JJCUS]" userId="89b5e00f-a9be-4348-a117-41169fc13a7c" providerId="ADAL" clId="{AD440FA6-0523-4DC2-AE67-2678210F503E}" dt="2020-10-15T19:11:24.317" v="238" actId="478"/>
        <pc:sldMkLst>
          <pc:docMk/>
          <pc:sldMk cId="2884511404" sldId="328"/>
        </pc:sldMkLst>
        <pc:picChg chg="add del">
          <ac:chgData name="Simms, Becky [JJCUS]" userId="89b5e00f-a9be-4348-a117-41169fc13a7c" providerId="ADAL" clId="{AD440FA6-0523-4DC2-AE67-2678210F503E}" dt="2020-10-15T19:11:24.317" v="238" actId="478"/>
          <ac:picMkLst>
            <pc:docMk/>
            <pc:sldMk cId="2884511404" sldId="328"/>
            <ac:picMk id="2" creationId="{808A54FC-508A-4421-84B5-AD3560721327}"/>
          </ac:picMkLst>
        </pc:picChg>
      </pc:sldChg>
      <pc:sldChg chg="addSp delSp modSp del mod">
        <pc:chgData name="Simms, Becky [JJCUS]" userId="89b5e00f-a9be-4348-a117-41169fc13a7c" providerId="ADAL" clId="{AD440FA6-0523-4DC2-AE67-2678210F503E}" dt="2020-10-15T19:05:50.490" v="236" actId="2696"/>
        <pc:sldMkLst>
          <pc:docMk/>
          <pc:sldMk cId="196799064" sldId="2141410759"/>
        </pc:sldMkLst>
        <pc:spChg chg="mod">
          <ac:chgData name="Simms, Becky [JJCUS]" userId="89b5e00f-a9be-4348-a117-41169fc13a7c" providerId="ADAL" clId="{AD440FA6-0523-4DC2-AE67-2678210F503E}" dt="2020-10-08T20:28:43.740" v="162" actId="20577"/>
          <ac:spMkLst>
            <pc:docMk/>
            <pc:sldMk cId="196799064" sldId="2141410759"/>
            <ac:spMk id="22" creationId="{76BDE241-E7BA-46D1-A21E-5CC995E4A8D6}"/>
          </ac:spMkLst>
        </pc:spChg>
        <pc:picChg chg="add del mod">
          <ac:chgData name="Simms, Becky [JJCUS]" userId="89b5e00f-a9be-4348-a117-41169fc13a7c" providerId="ADAL" clId="{AD440FA6-0523-4DC2-AE67-2678210F503E}" dt="2020-10-15T19:05:42.381" v="235" actId="478"/>
          <ac:picMkLst>
            <pc:docMk/>
            <pc:sldMk cId="196799064" sldId="2141410759"/>
            <ac:picMk id="13" creationId="{20D6FCED-25C9-4328-91D2-7A2FF031E7DB}"/>
          </ac:picMkLst>
        </pc:picChg>
        <pc:picChg chg="del">
          <ac:chgData name="Simms, Becky [JJCUS]" userId="89b5e00f-a9be-4348-a117-41169fc13a7c" providerId="ADAL" clId="{AD440FA6-0523-4DC2-AE67-2678210F503E}" dt="2020-10-15T19:05:39.969" v="234" actId="478"/>
          <ac:picMkLst>
            <pc:docMk/>
            <pc:sldMk cId="196799064" sldId="2141410759"/>
            <ac:picMk id="19" creationId="{59D540FE-3134-4753-8369-0CA2CAB551D7}"/>
          </ac:picMkLst>
        </pc:picChg>
        <pc:picChg chg="del">
          <ac:chgData name="Simms, Becky [JJCUS]" userId="89b5e00f-a9be-4348-a117-41169fc13a7c" providerId="ADAL" clId="{AD440FA6-0523-4DC2-AE67-2678210F503E}" dt="2020-10-15T19:05:37.714" v="233" actId="478"/>
          <ac:picMkLst>
            <pc:docMk/>
            <pc:sldMk cId="196799064" sldId="2141410759"/>
            <ac:picMk id="20" creationId="{610364DF-9055-4230-9273-14BBE423ACC7}"/>
          </ac:picMkLst>
        </pc:picChg>
      </pc:sldChg>
      <pc:sldChg chg="addSp delSp modSp mod">
        <pc:chgData name="Simms, Becky [JJCUS]" userId="89b5e00f-a9be-4348-a117-41169fc13a7c" providerId="ADAL" clId="{AD440FA6-0523-4DC2-AE67-2678210F503E}" dt="2020-10-08T20:23:53.723" v="94" actId="14100"/>
        <pc:sldMkLst>
          <pc:docMk/>
          <pc:sldMk cId="1419880884" sldId="2141410760"/>
        </pc:sldMkLst>
        <pc:spChg chg="add del">
          <ac:chgData name="Simms, Becky [JJCUS]" userId="89b5e00f-a9be-4348-a117-41169fc13a7c" providerId="ADAL" clId="{AD440FA6-0523-4DC2-AE67-2678210F503E}" dt="2020-10-08T20:22:46.423" v="86" actId="478"/>
          <ac:spMkLst>
            <pc:docMk/>
            <pc:sldMk cId="1419880884" sldId="2141410760"/>
            <ac:spMk id="2" creationId="{9EDF46C9-519A-4F6B-9C54-AD486DD78625}"/>
          </ac:spMkLst>
        </pc:spChg>
        <pc:spChg chg="mod">
          <ac:chgData name="Simms, Becky [JJCUS]" userId="89b5e00f-a9be-4348-a117-41169fc13a7c" providerId="ADAL" clId="{AD440FA6-0523-4DC2-AE67-2678210F503E}" dt="2020-10-08T20:21:51.518" v="84" actId="20577"/>
          <ac:spMkLst>
            <pc:docMk/>
            <pc:sldMk cId="1419880884" sldId="2141410760"/>
            <ac:spMk id="39" creationId="{2D0DD6FE-3DAF-42F8-9A33-C523B8D418CC}"/>
          </ac:spMkLst>
        </pc:spChg>
        <pc:spChg chg="del">
          <ac:chgData name="Simms, Becky [JJCUS]" userId="89b5e00f-a9be-4348-a117-41169fc13a7c" providerId="ADAL" clId="{AD440FA6-0523-4DC2-AE67-2678210F503E}" dt="2020-10-08T20:23:35.268" v="87" actId="931"/>
          <ac:spMkLst>
            <pc:docMk/>
            <pc:sldMk cId="1419880884" sldId="2141410760"/>
            <ac:spMk id="45" creationId="{64BDD4A8-FA94-4299-8EA1-0668981883EB}"/>
          </ac:spMkLst>
        </pc:spChg>
        <pc:picChg chg="add mod">
          <ac:chgData name="Simms, Becky [JJCUS]" userId="89b5e00f-a9be-4348-a117-41169fc13a7c" providerId="ADAL" clId="{AD440FA6-0523-4DC2-AE67-2678210F503E}" dt="2020-10-08T20:23:53.723" v="94" actId="14100"/>
          <ac:picMkLst>
            <pc:docMk/>
            <pc:sldMk cId="1419880884" sldId="2141410760"/>
            <ac:picMk id="6" creationId="{FC56100F-B39B-4399-9F84-47C2D4C3CD54}"/>
          </ac:picMkLst>
        </pc:picChg>
        <pc:picChg chg="mod ord">
          <ac:chgData name="Simms, Becky [JJCUS]" userId="89b5e00f-a9be-4348-a117-41169fc13a7c" providerId="ADAL" clId="{AD440FA6-0523-4DC2-AE67-2678210F503E}" dt="2020-10-08T20:23:46.675" v="92" actId="167"/>
          <ac:picMkLst>
            <pc:docMk/>
            <pc:sldMk cId="1419880884" sldId="2141410760"/>
            <ac:picMk id="12" creationId="{52752E1C-C2A6-417F-842F-034633F39D69}"/>
          </ac:picMkLst>
        </pc:picChg>
      </pc:sldChg>
      <pc:sldChg chg="addSp delSp modSp mod">
        <pc:chgData name="Simms, Becky [JJCUS]" userId="89b5e00f-a9be-4348-a117-41169fc13a7c" providerId="ADAL" clId="{AD440FA6-0523-4DC2-AE67-2678210F503E}" dt="2020-10-08T20:25:16.728" v="129" actId="1076"/>
        <pc:sldMkLst>
          <pc:docMk/>
          <pc:sldMk cId="2202536101" sldId="2141410761"/>
        </pc:sldMkLst>
        <pc:spChg chg="mod">
          <ac:chgData name="Simms, Becky [JJCUS]" userId="89b5e00f-a9be-4348-a117-41169fc13a7c" providerId="ADAL" clId="{AD440FA6-0523-4DC2-AE67-2678210F503E}" dt="2020-10-08T20:24:09.596" v="125" actId="20577"/>
          <ac:spMkLst>
            <pc:docMk/>
            <pc:sldMk cId="2202536101" sldId="2141410761"/>
            <ac:spMk id="39" creationId="{13805203-B8AC-419E-9C26-37BE895A2C31}"/>
          </ac:spMkLst>
        </pc:spChg>
        <pc:spChg chg="del">
          <ac:chgData name="Simms, Becky [JJCUS]" userId="89b5e00f-a9be-4348-a117-41169fc13a7c" providerId="ADAL" clId="{AD440FA6-0523-4DC2-AE67-2678210F503E}" dt="2020-10-08T20:25:07.415" v="126" actId="931"/>
          <ac:spMkLst>
            <pc:docMk/>
            <pc:sldMk cId="2202536101" sldId="2141410761"/>
            <ac:spMk id="45" creationId="{73030FA8-BEC5-487D-A3C4-5B0885BC5D41}"/>
          </ac:spMkLst>
        </pc:spChg>
        <pc:picChg chg="add mod">
          <ac:chgData name="Simms, Becky [JJCUS]" userId="89b5e00f-a9be-4348-a117-41169fc13a7c" providerId="ADAL" clId="{AD440FA6-0523-4DC2-AE67-2678210F503E}" dt="2020-10-08T20:25:16.728" v="129" actId="1076"/>
          <ac:picMkLst>
            <pc:docMk/>
            <pc:sldMk cId="2202536101" sldId="2141410761"/>
            <ac:picMk id="3" creationId="{1D994315-ED94-410A-9206-6FCFD73EE931}"/>
          </ac:picMkLst>
        </pc:picChg>
      </pc:sldChg>
      <pc:sldChg chg="addSp delSp modSp mod">
        <pc:chgData name="Simms, Becky [JJCUS]" userId="89b5e00f-a9be-4348-a117-41169fc13a7c" providerId="ADAL" clId="{AD440FA6-0523-4DC2-AE67-2678210F503E}" dt="2020-10-08T20:31:10.509" v="229"/>
        <pc:sldMkLst>
          <pc:docMk/>
          <pc:sldMk cId="369418030" sldId="2141410763"/>
        </pc:sldMkLst>
        <pc:spChg chg="add mod">
          <ac:chgData name="Simms, Becky [JJCUS]" userId="89b5e00f-a9be-4348-a117-41169fc13a7c" providerId="ADAL" clId="{AD440FA6-0523-4DC2-AE67-2678210F503E}" dt="2020-10-08T20:31:10.196" v="228" actId="478"/>
          <ac:spMkLst>
            <pc:docMk/>
            <pc:sldMk cId="369418030" sldId="2141410763"/>
            <ac:spMk id="6" creationId="{C462E05B-2253-4D1A-8258-8B9B739FC1F7}"/>
          </ac:spMkLst>
        </pc:spChg>
        <pc:spChg chg="add mod">
          <ac:chgData name="Simms, Becky [JJCUS]" userId="89b5e00f-a9be-4348-a117-41169fc13a7c" providerId="ADAL" clId="{AD440FA6-0523-4DC2-AE67-2678210F503E}" dt="2020-10-08T20:31:10.509" v="229"/>
          <ac:spMkLst>
            <pc:docMk/>
            <pc:sldMk cId="369418030" sldId="2141410763"/>
            <ac:spMk id="15" creationId="{01DC69B6-B9D5-4272-B3F7-22E57CCD901F}"/>
          </ac:spMkLst>
        </pc:spChg>
        <pc:spChg chg="del">
          <ac:chgData name="Simms, Becky [JJCUS]" userId="89b5e00f-a9be-4348-a117-41169fc13a7c" providerId="ADAL" clId="{AD440FA6-0523-4DC2-AE67-2678210F503E}" dt="2020-10-08T20:31:10.196" v="228" actId="478"/>
          <ac:spMkLst>
            <pc:docMk/>
            <pc:sldMk cId="369418030" sldId="2141410763"/>
            <ac:spMk id="39" creationId="{588C9CFF-E8C3-47B3-B2BD-0FF404B3326F}"/>
          </ac:spMkLst>
        </pc:spChg>
        <pc:picChg chg="add mod">
          <ac:chgData name="Simms, Becky [JJCUS]" userId="89b5e00f-a9be-4348-a117-41169fc13a7c" providerId="ADAL" clId="{AD440FA6-0523-4DC2-AE67-2678210F503E}" dt="2020-10-08T20:31:10.509" v="229"/>
          <ac:picMkLst>
            <pc:docMk/>
            <pc:sldMk cId="369418030" sldId="2141410763"/>
            <ac:picMk id="16" creationId="{DAD4D767-F2A3-48F2-9713-36B6A775A6C9}"/>
          </ac:picMkLst>
        </pc:picChg>
      </pc:sldChg>
      <pc:sldChg chg="addSp modSp mod">
        <pc:chgData name="Simms, Becky [JJCUS]" userId="89b5e00f-a9be-4348-a117-41169fc13a7c" providerId="ADAL" clId="{AD440FA6-0523-4DC2-AE67-2678210F503E}" dt="2020-10-08T20:29:11.154" v="192" actId="20577"/>
        <pc:sldMkLst>
          <pc:docMk/>
          <pc:sldMk cId="3146868279" sldId="2141410764"/>
        </pc:sldMkLst>
        <pc:spChg chg="mod">
          <ac:chgData name="Simms, Becky [JJCUS]" userId="89b5e00f-a9be-4348-a117-41169fc13a7c" providerId="ADAL" clId="{AD440FA6-0523-4DC2-AE67-2678210F503E}" dt="2020-10-08T20:29:11.154" v="192" actId="20577"/>
          <ac:spMkLst>
            <pc:docMk/>
            <pc:sldMk cId="3146868279" sldId="2141410764"/>
            <ac:spMk id="39" creationId="{254DAF42-D4F4-4316-BE36-718F81A20974}"/>
          </ac:spMkLst>
        </pc:spChg>
        <pc:picChg chg="add mod">
          <ac:chgData name="Simms, Becky [JJCUS]" userId="89b5e00f-a9be-4348-a117-41169fc13a7c" providerId="ADAL" clId="{AD440FA6-0523-4DC2-AE67-2678210F503E}" dt="2020-10-08T20:28:59.372" v="163"/>
          <ac:picMkLst>
            <pc:docMk/>
            <pc:sldMk cId="3146868279" sldId="2141410764"/>
            <ac:picMk id="13" creationId="{DB3B2EA3-DCFA-48D2-B082-372A9C44A3FC}"/>
          </ac:picMkLst>
        </pc:picChg>
      </pc:sldChg>
      <pc:sldChg chg="addSp delSp modSp mod">
        <pc:chgData name="Simms, Becky [JJCUS]" userId="89b5e00f-a9be-4348-a117-41169fc13a7c" providerId="ADAL" clId="{AD440FA6-0523-4DC2-AE67-2678210F503E}" dt="2020-10-08T20:31:22.476" v="231"/>
        <pc:sldMkLst>
          <pc:docMk/>
          <pc:sldMk cId="2844566704" sldId="2141410765"/>
        </pc:sldMkLst>
        <pc:spChg chg="add mod">
          <ac:chgData name="Simms, Becky [JJCUS]" userId="89b5e00f-a9be-4348-a117-41169fc13a7c" providerId="ADAL" clId="{AD440FA6-0523-4DC2-AE67-2678210F503E}" dt="2020-10-08T20:31:20.957" v="230" actId="478"/>
          <ac:spMkLst>
            <pc:docMk/>
            <pc:sldMk cId="2844566704" sldId="2141410765"/>
            <ac:spMk id="3" creationId="{AB3F55EB-2E19-4A90-A3C6-F3071E5A6C36}"/>
          </ac:spMkLst>
        </pc:spChg>
        <pc:spChg chg="add mod">
          <ac:chgData name="Simms, Becky [JJCUS]" userId="89b5e00f-a9be-4348-a117-41169fc13a7c" providerId="ADAL" clId="{AD440FA6-0523-4DC2-AE67-2678210F503E}" dt="2020-10-08T20:31:22.476" v="231"/>
          <ac:spMkLst>
            <pc:docMk/>
            <pc:sldMk cId="2844566704" sldId="2141410765"/>
            <ac:spMk id="15" creationId="{EA8F6D0C-EF41-4F10-93E3-C262647CDA1B}"/>
          </ac:spMkLst>
        </pc:spChg>
        <pc:spChg chg="del">
          <ac:chgData name="Simms, Becky [JJCUS]" userId="89b5e00f-a9be-4348-a117-41169fc13a7c" providerId="ADAL" clId="{AD440FA6-0523-4DC2-AE67-2678210F503E}" dt="2020-10-08T20:31:20.957" v="230" actId="478"/>
          <ac:spMkLst>
            <pc:docMk/>
            <pc:sldMk cId="2844566704" sldId="2141410765"/>
            <ac:spMk id="39" creationId="{8EFAC62B-B7D4-484F-A726-207B744C6355}"/>
          </ac:spMkLst>
        </pc:spChg>
        <pc:picChg chg="add mod">
          <ac:chgData name="Simms, Becky [JJCUS]" userId="89b5e00f-a9be-4348-a117-41169fc13a7c" providerId="ADAL" clId="{AD440FA6-0523-4DC2-AE67-2678210F503E}" dt="2020-10-08T20:31:22.476" v="231"/>
          <ac:picMkLst>
            <pc:docMk/>
            <pc:sldMk cId="2844566704" sldId="2141410765"/>
            <ac:picMk id="16" creationId="{5B162AD4-A2A9-4B48-9308-708F9DE19595}"/>
          </ac:picMkLst>
        </pc:picChg>
      </pc:sldChg>
      <pc:sldChg chg="addSp delSp modSp mod">
        <pc:chgData name="Simms, Becky [JJCUS]" userId="89b5e00f-a9be-4348-a117-41169fc13a7c" providerId="ADAL" clId="{AD440FA6-0523-4DC2-AE67-2678210F503E}" dt="2020-10-08T20:30:44.606" v="227" actId="20577"/>
        <pc:sldMkLst>
          <pc:docMk/>
          <pc:sldMk cId="3278131798" sldId="2141410766"/>
        </pc:sldMkLst>
        <pc:spChg chg="mod">
          <ac:chgData name="Simms, Becky [JJCUS]" userId="89b5e00f-a9be-4348-a117-41169fc13a7c" providerId="ADAL" clId="{AD440FA6-0523-4DC2-AE67-2678210F503E}" dt="2020-10-08T20:30:44.606" v="227" actId="20577"/>
          <ac:spMkLst>
            <pc:docMk/>
            <pc:sldMk cId="3278131798" sldId="2141410766"/>
            <ac:spMk id="39" creationId="{13805203-B8AC-419E-9C26-37BE895A2C31}"/>
          </ac:spMkLst>
        </pc:spChg>
        <pc:spChg chg="del">
          <ac:chgData name="Simms, Becky [JJCUS]" userId="89b5e00f-a9be-4348-a117-41169fc13a7c" providerId="ADAL" clId="{AD440FA6-0523-4DC2-AE67-2678210F503E}" dt="2020-10-08T20:30:28.077" v="193" actId="931"/>
          <ac:spMkLst>
            <pc:docMk/>
            <pc:sldMk cId="3278131798" sldId="2141410766"/>
            <ac:spMk id="59" creationId="{4710E2FE-1F6E-4E57-B7BB-B6710BDCE572}"/>
          </ac:spMkLst>
        </pc:spChg>
        <pc:picChg chg="add mod">
          <ac:chgData name="Simms, Becky [JJCUS]" userId="89b5e00f-a9be-4348-a117-41169fc13a7c" providerId="ADAL" clId="{AD440FA6-0523-4DC2-AE67-2678210F503E}" dt="2020-10-08T20:30:38.855" v="197" actId="14100"/>
          <ac:picMkLst>
            <pc:docMk/>
            <pc:sldMk cId="3278131798" sldId="2141410766"/>
            <ac:picMk id="3" creationId="{7EC9DD4E-A484-4C29-824A-B1CC8C572F5A}"/>
          </ac:picMkLst>
        </pc:picChg>
      </pc:sldChg>
      <pc:sldChg chg="addSp delSp modSp mod ord modNotesTx">
        <pc:chgData name="Simms, Becky [JJCUS]" userId="89b5e00f-a9be-4348-a117-41169fc13a7c" providerId="ADAL" clId="{AD440FA6-0523-4DC2-AE67-2678210F503E}" dt="2020-10-08T20:12:22.318" v="54" actId="478"/>
        <pc:sldMkLst>
          <pc:docMk/>
          <pc:sldMk cId="3028367817" sldId="2141410767"/>
        </pc:sldMkLst>
        <pc:spChg chg="add del mod">
          <ac:chgData name="Simms, Becky [JJCUS]" userId="89b5e00f-a9be-4348-a117-41169fc13a7c" providerId="ADAL" clId="{AD440FA6-0523-4DC2-AE67-2678210F503E}" dt="2020-10-08T20:12:22.318" v="54" actId="478"/>
          <ac:spMkLst>
            <pc:docMk/>
            <pc:sldMk cId="3028367817" sldId="2141410767"/>
            <ac:spMk id="3" creationId="{00000000-0000-0000-0000-000000000000}"/>
          </ac:spMkLst>
        </pc:spChg>
      </pc:sldChg>
      <pc:sldChg chg="modSp mod">
        <pc:chgData name="Simms, Becky [JJCUS]" userId="89b5e00f-a9be-4348-a117-41169fc13a7c" providerId="ADAL" clId="{AD440FA6-0523-4DC2-AE67-2678210F503E}" dt="2020-10-08T20:12:37.883" v="55" actId="1076"/>
        <pc:sldMkLst>
          <pc:docMk/>
          <pc:sldMk cId="4017853650" sldId="2141410783"/>
        </pc:sldMkLst>
        <pc:picChg chg="mod">
          <ac:chgData name="Simms, Becky [JJCUS]" userId="89b5e00f-a9be-4348-a117-41169fc13a7c" providerId="ADAL" clId="{AD440FA6-0523-4DC2-AE67-2678210F503E}" dt="2020-10-08T20:12:37.883" v="55" actId="1076"/>
          <ac:picMkLst>
            <pc:docMk/>
            <pc:sldMk cId="4017853650" sldId="2141410783"/>
            <ac:picMk id="3" creationId="{E7597A7A-A7DA-4F4A-A809-6BADF83B329B}"/>
          </ac:picMkLst>
        </pc:picChg>
      </pc:sldChg>
      <pc:sldChg chg="add">
        <pc:chgData name="Simms, Becky [JJCUS]" userId="89b5e00f-a9be-4348-a117-41169fc13a7c" providerId="ADAL" clId="{AD440FA6-0523-4DC2-AE67-2678210F503E}" dt="2020-10-15T19:05:34.199" v="232"/>
        <pc:sldMkLst>
          <pc:docMk/>
          <pc:sldMk cId="2050775483" sldId="2141410784"/>
        </pc:sldMkLst>
      </pc:sldChg>
      <pc:sldChg chg="addSp delSp modSp add mod">
        <pc:chgData name="Simms, Becky [JJCUS]" userId="89b5e00f-a9be-4348-a117-41169fc13a7c" providerId="ADAL" clId="{AD440FA6-0523-4DC2-AE67-2678210F503E}" dt="2020-10-20T19:06:22.218" v="263" actId="478"/>
        <pc:sldMkLst>
          <pc:docMk/>
          <pc:sldMk cId="4176979937" sldId="2141410785"/>
        </pc:sldMkLst>
        <pc:spChg chg="add mod">
          <ac:chgData name="Simms, Becky [JJCUS]" userId="89b5e00f-a9be-4348-a117-41169fc13a7c" providerId="ADAL" clId="{AD440FA6-0523-4DC2-AE67-2678210F503E}" dt="2020-10-20T19:06:18.831" v="262" actId="478"/>
          <ac:spMkLst>
            <pc:docMk/>
            <pc:sldMk cId="4176979937" sldId="2141410785"/>
            <ac:spMk id="6" creationId="{34E85AA5-A679-46E7-A741-167DF22B8D63}"/>
          </ac:spMkLst>
        </pc:spChg>
        <pc:spChg chg="add mod">
          <ac:chgData name="Simms, Becky [JJCUS]" userId="89b5e00f-a9be-4348-a117-41169fc13a7c" providerId="ADAL" clId="{AD440FA6-0523-4DC2-AE67-2678210F503E}" dt="2020-10-20T19:06:22.218" v="263" actId="478"/>
          <ac:spMkLst>
            <pc:docMk/>
            <pc:sldMk cId="4176979937" sldId="2141410785"/>
            <ac:spMk id="9" creationId="{496134FD-1BE9-4C0E-ABDB-83C63ABEEE7C}"/>
          </ac:spMkLst>
        </pc:spChg>
        <pc:spChg chg="del">
          <ac:chgData name="Simms, Becky [JJCUS]" userId="89b5e00f-a9be-4348-a117-41169fc13a7c" providerId="ADAL" clId="{AD440FA6-0523-4DC2-AE67-2678210F503E}" dt="2020-10-20T19:06:22.218" v="263" actId="478"/>
          <ac:spMkLst>
            <pc:docMk/>
            <pc:sldMk cId="4176979937" sldId="2141410785"/>
            <ac:spMk id="39" creationId="{13805203-B8AC-419E-9C26-37BE895A2C31}"/>
          </ac:spMkLst>
        </pc:spChg>
        <pc:picChg chg="del">
          <ac:chgData name="Simms, Becky [JJCUS]" userId="89b5e00f-a9be-4348-a117-41169fc13a7c" providerId="ADAL" clId="{AD440FA6-0523-4DC2-AE67-2678210F503E}" dt="2020-10-20T19:06:18.831" v="262" actId="478"/>
          <ac:picMkLst>
            <pc:docMk/>
            <pc:sldMk cId="4176979937" sldId="2141410785"/>
            <ac:picMk id="3" creationId="{7EC9DD4E-A484-4C29-824A-B1CC8C572F5A}"/>
          </ac:picMkLst>
        </pc:picChg>
      </pc:sldChg>
      <pc:sldMasterChg chg="delSldLayout">
        <pc:chgData name="Simms, Becky [JJCUS]" userId="89b5e00f-a9be-4348-a117-41169fc13a7c" providerId="ADAL" clId="{AD440FA6-0523-4DC2-AE67-2678210F503E}" dt="2020-10-20T19:06:15.138" v="261" actId="47"/>
        <pc:sldMasterMkLst>
          <pc:docMk/>
          <pc:sldMasterMk cId="3555668087" sldId="2147483752"/>
        </pc:sldMasterMkLst>
        <pc:sldLayoutChg chg="del">
          <pc:chgData name="Simms, Becky [JJCUS]" userId="89b5e00f-a9be-4348-a117-41169fc13a7c" providerId="ADAL" clId="{AD440FA6-0523-4DC2-AE67-2678210F503E}" dt="2020-10-20T19:06:15.138" v="261" actId="47"/>
          <pc:sldLayoutMkLst>
            <pc:docMk/>
            <pc:sldMasterMk cId="3555668087" sldId="2147483752"/>
            <pc:sldLayoutMk cId="1983887090" sldId="2147483784"/>
          </pc:sldLayoutMkLst>
        </pc:sldLayoutChg>
      </pc:sldMasterChg>
    </pc:docChg>
  </pc:docChgLst>
  <pc:docChgLst>
    <pc:chgData name="Robles, Marvin joel [GFSPH]" userId="S::mrobles6@its.jnj.com::0cb6fd86-f9b9-4acb-82ed-2a7da6e43e6d" providerId="AD" clId="Web-{16C3E19E-62EA-48FD-ACDC-15B87B3D83B6}"/>
    <pc:docChg chg="modSld">
      <pc:chgData name="Robles, Marvin joel [GFSPH]" userId="S::mrobles6@its.jnj.com::0cb6fd86-f9b9-4acb-82ed-2a7da6e43e6d" providerId="AD" clId="Web-{16C3E19E-62EA-48FD-ACDC-15B87B3D83B6}" dt="2020-09-24T18:34:44.594" v="0" actId="1076"/>
      <pc:docMkLst>
        <pc:docMk/>
      </pc:docMkLst>
      <pc:sldChg chg="modSp">
        <pc:chgData name="Robles, Marvin joel [GFSPH]" userId="S::mrobles6@its.jnj.com::0cb6fd86-f9b9-4acb-82ed-2a7da6e43e6d" providerId="AD" clId="Web-{16C3E19E-62EA-48FD-ACDC-15B87B3D83B6}" dt="2020-09-24T18:34:44.594" v="0" actId="1076"/>
        <pc:sldMkLst>
          <pc:docMk/>
          <pc:sldMk cId="502603016" sldId="2141410780"/>
        </pc:sldMkLst>
        <pc:spChg chg="mod">
          <ac:chgData name="Robles, Marvin joel [GFSPH]" userId="S::mrobles6@its.jnj.com::0cb6fd86-f9b9-4acb-82ed-2a7da6e43e6d" providerId="AD" clId="Web-{16C3E19E-62EA-48FD-ACDC-15B87B3D83B6}" dt="2020-09-24T18:34:44.594" v="0" actId="1076"/>
          <ac:spMkLst>
            <pc:docMk/>
            <pc:sldMk cId="502603016" sldId="2141410780"/>
            <ac:spMk id="28" creationId="{D3B2EFD9-228E-402C-A61F-CA4344E2F6C6}"/>
          </ac:spMkLst>
        </pc:spChg>
      </pc:sldChg>
    </pc:docChg>
  </pc:docChgLst>
  <pc:docChgLst>
    <pc:chgData name="Robles, Marvin joel [GFSPH]" userId="0cb6fd86-f9b9-4acb-82ed-2a7da6e43e6d" providerId="ADAL" clId="{2D1E2334-12D5-B348-B9A3-9C24B1270159}"/>
    <pc:docChg chg="undo custSel addSld delSld modSld">
      <pc:chgData name="Robles, Marvin joel [GFSPH]" userId="0cb6fd86-f9b9-4acb-82ed-2a7da6e43e6d" providerId="ADAL" clId="{2D1E2334-12D5-B348-B9A3-9C24B1270159}" dt="2020-09-25T12:38:33.788" v="995" actId="1076"/>
      <pc:docMkLst>
        <pc:docMk/>
      </pc:docMkLst>
      <pc:sldChg chg="modSp mod">
        <pc:chgData name="Robles, Marvin joel [GFSPH]" userId="0cb6fd86-f9b9-4acb-82ed-2a7da6e43e6d" providerId="ADAL" clId="{2D1E2334-12D5-B348-B9A3-9C24B1270159}" dt="2020-09-18T13:53:36.469" v="304" actId="1076"/>
        <pc:sldMkLst>
          <pc:docMk/>
          <pc:sldMk cId="1658501493" sldId="324"/>
        </pc:sldMkLst>
        <pc:picChg chg="mod">
          <ac:chgData name="Robles, Marvin joel [GFSPH]" userId="0cb6fd86-f9b9-4acb-82ed-2a7da6e43e6d" providerId="ADAL" clId="{2D1E2334-12D5-B348-B9A3-9C24B1270159}" dt="2020-09-18T13:53:36.469" v="304" actId="1076"/>
          <ac:picMkLst>
            <pc:docMk/>
            <pc:sldMk cId="1658501493" sldId="324"/>
            <ac:picMk id="8" creationId="{0E5BE1C3-FA89-B14B-8F15-1967ECC16FAE}"/>
          </ac:picMkLst>
        </pc:picChg>
      </pc:sldChg>
      <pc:sldChg chg="addSp delSp modSp mod delAnim modAnim modNotesTx">
        <pc:chgData name="Robles, Marvin joel [GFSPH]" userId="0cb6fd86-f9b9-4acb-82ed-2a7da6e43e6d" providerId="ADAL" clId="{2D1E2334-12D5-B348-B9A3-9C24B1270159}" dt="2020-09-18T12:33:48.426" v="295" actId="1076"/>
        <pc:sldMkLst>
          <pc:docMk/>
          <pc:sldMk cId="3438458315" sldId="330"/>
        </pc:sldMkLst>
        <pc:spChg chg="del">
          <ac:chgData name="Robles, Marvin joel [GFSPH]" userId="0cb6fd86-f9b9-4acb-82ed-2a7da6e43e6d" providerId="ADAL" clId="{2D1E2334-12D5-B348-B9A3-9C24B1270159}" dt="2020-09-18T11:45:49.316" v="175" actId="478"/>
          <ac:spMkLst>
            <pc:docMk/>
            <pc:sldMk cId="3438458315" sldId="330"/>
            <ac:spMk id="4" creationId="{4C9BB99E-947E-4158-846F-D97960F20427}"/>
          </ac:spMkLst>
        </pc:spChg>
        <pc:picChg chg="add del mod">
          <ac:chgData name="Robles, Marvin joel [GFSPH]" userId="0cb6fd86-f9b9-4acb-82ed-2a7da6e43e6d" providerId="ADAL" clId="{2D1E2334-12D5-B348-B9A3-9C24B1270159}" dt="2020-09-18T12:00:52.577" v="240" actId="478"/>
          <ac:picMkLst>
            <pc:docMk/>
            <pc:sldMk cId="3438458315" sldId="330"/>
            <ac:picMk id="2" creationId="{C914F509-1569-5B4C-A36F-673A9F1D09A8}"/>
          </ac:picMkLst>
        </pc:picChg>
        <pc:picChg chg="del">
          <ac:chgData name="Robles, Marvin joel [GFSPH]" userId="0cb6fd86-f9b9-4acb-82ed-2a7da6e43e6d" providerId="ADAL" clId="{2D1E2334-12D5-B348-B9A3-9C24B1270159}" dt="2020-09-18T11:45:49.316" v="175" actId="478"/>
          <ac:picMkLst>
            <pc:docMk/>
            <pc:sldMk cId="3438458315" sldId="330"/>
            <ac:picMk id="3" creationId="{EC33FA2D-F5AA-4890-AD71-491E5FBBDCB9}"/>
          </ac:picMkLst>
        </pc:picChg>
        <pc:picChg chg="add mod">
          <ac:chgData name="Robles, Marvin joel [GFSPH]" userId="0cb6fd86-f9b9-4acb-82ed-2a7da6e43e6d" providerId="ADAL" clId="{2D1E2334-12D5-B348-B9A3-9C24B1270159}" dt="2020-09-18T12:33:48.426" v="295" actId="1076"/>
          <ac:picMkLst>
            <pc:docMk/>
            <pc:sldMk cId="3438458315" sldId="330"/>
            <ac:picMk id="5" creationId="{82C0502E-9CEA-6446-A4E0-1EA9630723F5}"/>
          </ac:picMkLst>
        </pc:picChg>
      </pc:sldChg>
      <pc:sldChg chg="addSp delSp modSp mod delAnim modAnim modNotesTx">
        <pc:chgData name="Robles, Marvin joel [GFSPH]" userId="0cb6fd86-f9b9-4acb-82ed-2a7da6e43e6d" providerId="ADAL" clId="{2D1E2334-12D5-B348-B9A3-9C24B1270159}" dt="2020-09-18T12:34:01.895" v="297"/>
        <pc:sldMkLst>
          <pc:docMk/>
          <pc:sldMk cId="3414067541" sldId="333"/>
        </pc:sldMkLst>
        <pc:spChg chg="add del">
          <ac:chgData name="Robles, Marvin joel [GFSPH]" userId="0cb6fd86-f9b9-4acb-82ed-2a7da6e43e6d" providerId="ADAL" clId="{2D1E2334-12D5-B348-B9A3-9C24B1270159}" dt="2020-09-18T11:48:18.293" v="207" actId="478"/>
          <ac:spMkLst>
            <pc:docMk/>
            <pc:sldMk cId="3414067541" sldId="333"/>
            <ac:spMk id="6" creationId="{7680FAA2-05BC-EC4D-BF4B-91D10A6517B7}"/>
          </ac:spMkLst>
        </pc:spChg>
        <pc:picChg chg="add del mod">
          <ac:chgData name="Robles, Marvin joel [GFSPH]" userId="0cb6fd86-f9b9-4acb-82ed-2a7da6e43e6d" providerId="ADAL" clId="{2D1E2334-12D5-B348-B9A3-9C24B1270159}" dt="2020-09-18T12:00:57.476" v="242" actId="478"/>
          <ac:picMkLst>
            <pc:docMk/>
            <pc:sldMk cId="3414067541" sldId="333"/>
            <ac:picMk id="2" creationId="{9F0ABEBC-3A5F-EF4C-AD25-52395D083CA9}"/>
          </ac:picMkLst>
        </pc:picChg>
        <pc:picChg chg="add mod">
          <ac:chgData name="Robles, Marvin joel [GFSPH]" userId="0cb6fd86-f9b9-4acb-82ed-2a7da6e43e6d" providerId="ADAL" clId="{2D1E2334-12D5-B348-B9A3-9C24B1270159}" dt="2020-09-18T12:02:18.910" v="247"/>
          <ac:picMkLst>
            <pc:docMk/>
            <pc:sldMk cId="3414067541" sldId="333"/>
            <ac:picMk id="3" creationId="{17D3D763-8EAD-604B-800F-F1BA8E7529AA}"/>
          </ac:picMkLst>
        </pc:picChg>
        <pc:picChg chg="add del">
          <ac:chgData name="Robles, Marvin joel [GFSPH]" userId="0cb6fd86-f9b9-4acb-82ed-2a7da6e43e6d" providerId="ADAL" clId="{2D1E2334-12D5-B348-B9A3-9C24B1270159}" dt="2020-09-18T11:48:18.293" v="207" actId="478"/>
          <ac:picMkLst>
            <pc:docMk/>
            <pc:sldMk cId="3414067541" sldId="333"/>
            <ac:picMk id="5" creationId="{75E410E3-2741-5441-AE7C-966A49454134}"/>
          </ac:picMkLst>
        </pc:picChg>
      </pc:sldChg>
      <pc:sldChg chg="addSp delSp modSp mod delAnim modAnim modNotesTx">
        <pc:chgData name="Robles, Marvin joel [GFSPH]" userId="0cb6fd86-f9b9-4acb-82ed-2a7da6e43e6d" providerId="ADAL" clId="{2D1E2334-12D5-B348-B9A3-9C24B1270159}" dt="2020-09-18T12:34:09.654" v="298"/>
        <pc:sldMkLst>
          <pc:docMk/>
          <pc:sldMk cId="405979549" sldId="337"/>
        </pc:sldMkLst>
        <pc:spChg chg="add del mod">
          <ac:chgData name="Robles, Marvin joel [GFSPH]" userId="0cb6fd86-f9b9-4acb-82ed-2a7da6e43e6d" providerId="ADAL" clId="{2D1E2334-12D5-B348-B9A3-9C24B1270159}" dt="2020-09-18T11:49:04.764" v="213"/>
          <ac:spMkLst>
            <pc:docMk/>
            <pc:sldMk cId="405979549" sldId="337"/>
            <ac:spMk id="4" creationId="{B327A135-2077-054B-B58C-C4288D159DD0}"/>
          </ac:spMkLst>
        </pc:spChg>
        <pc:spChg chg="add del">
          <ac:chgData name="Robles, Marvin joel [GFSPH]" userId="0cb6fd86-f9b9-4acb-82ed-2a7da6e43e6d" providerId="ADAL" clId="{2D1E2334-12D5-B348-B9A3-9C24B1270159}" dt="2020-09-18T11:49:10.495" v="214" actId="478"/>
          <ac:spMkLst>
            <pc:docMk/>
            <pc:sldMk cId="405979549" sldId="337"/>
            <ac:spMk id="6" creationId="{588526BA-0347-3743-9BE9-349DB194AFDC}"/>
          </ac:spMkLst>
        </pc:spChg>
        <pc:picChg chg="add del mod">
          <ac:chgData name="Robles, Marvin joel [GFSPH]" userId="0cb6fd86-f9b9-4acb-82ed-2a7da6e43e6d" providerId="ADAL" clId="{2D1E2334-12D5-B348-B9A3-9C24B1270159}" dt="2020-09-18T12:01:02.981" v="243" actId="478"/>
          <ac:picMkLst>
            <pc:docMk/>
            <pc:sldMk cId="405979549" sldId="337"/>
            <ac:picMk id="2" creationId="{B6DE1A41-F53B-B64A-85A0-F938E82E82EB}"/>
          </ac:picMkLst>
        </pc:picChg>
        <pc:picChg chg="add mod">
          <ac:chgData name="Robles, Marvin joel [GFSPH]" userId="0cb6fd86-f9b9-4acb-82ed-2a7da6e43e6d" providerId="ADAL" clId="{2D1E2334-12D5-B348-B9A3-9C24B1270159}" dt="2020-09-18T12:01:42.700" v="246"/>
          <ac:picMkLst>
            <pc:docMk/>
            <pc:sldMk cId="405979549" sldId="337"/>
            <ac:picMk id="3" creationId="{1F3517FD-B36F-B546-A4BE-F0CFCC09B9F0}"/>
          </ac:picMkLst>
        </pc:picChg>
        <pc:picChg chg="del">
          <ac:chgData name="Robles, Marvin joel [GFSPH]" userId="0cb6fd86-f9b9-4acb-82ed-2a7da6e43e6d" providerId="ADAL" clId="{2D1E2334-12D5-B348-B9A3-9C24B1270159}" dt="2020-09-18T11:48:37.580" v="209" actId="478"/>
          <ac:picMkLst>
            <pc:docMk/>
            <pc:sldMk cId="405979549" sldId="337"/>
            <ac:picMk id="5" creationId="{0F565712-FE4F-4B49-88C8-F56BCB6B6888}"/>
          </ac:picMkLst>
        </pc:picChg>
      </pc:sldChg>
      <pc:sldChg chg="addSp delSp modSp mod delAnim modAnim modNotesTx">
        <pc:chgData name="Robles, Marvin joel [GFSPH]" userId="0cb6fd86-f9b9-4acb-82ed-2a7da6e43e6d" providerId="ADAL" clId="{2D1E2334-12D5-B348-B9A3-9C24B1270159}" dt="2020-09-18T12:34:15.002" v="301"/>
        <pc:sldMkLst>
          <pc:docMk/>
          <pc:sldMk cId="3472010097" sldId="341"/>
        </pc:sldMkLst>
        <pc:spChg chg="del">
          <ac:chgData name="Robles, Marvin joel [GFSPH]" userId="0cb6fd86-f9b9-4acb-82ed-2a7da6e43e6d" providerId="ADAL" clId="{2D1E2334-12D5-B348-B9A3-9C24B1270159}" dt="2020-09-18T11:49:39.156" v="218" actId="478"/>
          <ac:spMkLst>
            <pc:docMk/>
            <pc:sldMk cId="3472010097" sldId="341"/>
            <ac:spMk id="6" creationId="{8D46FEBD-2F44-FF4F-A7DF-96FD06BF3B2B}"/>
          </ac:spMkLst>
        </pc:spChg>
        <pc:picChg chg="add del mod">
          <ac:chgData name="Robles, Marvin joel [GFSPH]" userId="0cb6fd86-f9b9-4acb-82ed-2a7da6e43e6d" providerId="ADAL" clId="{2D1E2334-12D5-B348-B9A3-9C24B1270159}" dt="2020-09-18T12:01:05.877" v="244" actId="478"/>
          <ac:picMkLst>
            <pc:docMk/>
            <pc:sldMk cId="3472010097" sldId="341"/>
            <ac:picMk id="2" creationId="{B18A2DC6-7DAB-204B-8D0E-A6371F63AB76}"/>
          </ac:picMkLst>
        </pc:picChg>
        <pc:picChg chg="add mod">
          <ac:chgData name="Robles, Marvin joel [GFSPH]" userId="0cb6fd86-f9b9-4acb-82ed-2a7da6e43e6d" providerId="ADAL" clId="{2D1E2334-12D5-B348-B9A3-9C24B1270159}" dt="2020-09-18T12:34:12.729" v="300" actId="1076"/>
          <ac:picMkLst>
            <pc:docMk/>
            <pc:sldMk cId="3472010097" sldId="341"/>
            <ac:picMk id="3" creationId="{FE4D583C-E546-124C-820A-EAA7E27E08F3}"/>
          </ac:picMkLst>
        </pc:picChg>
        <pc:picChg chg="del">
          <ac:chgData name="Robles, Marvin joel [GFSPH]" userId="0cb6fd86-f9b9-4acb-82ed-2a7da6e43e6d" providerId="ADAL" clId="{2D1E2334-12D5-B348-B9A3-9C24B1270159}" dt="2020-09-18T11:49:32.747" v="216" actId="478"/>
          <ac:picMkLst>
            <pc:docMk/>
            <pc:sldMk cId="3472010097" sldId="341"/>
            <ac:picMk id="5" creationId="{72DD66A7-BDC5-5A41-BDFA-DE3B7B4900CC}"/>
          </ac:picMkLst>
        </pc:picChg>
      </pc:sldChg>
      <pc:sldChg chg="modSp mod">
        <pc:chgData name="Robles, Marvin joel [GFSPH]" userId="0cb6fd86-f9b9-4acb-82ed-2a7da6e43e6d" providerId="ADAL" clId="{2D1E2334-12D5-B348-B9A3-9C24B1270159}" dt="2020-09-18T11:53:18.518" v="239" actId="20577"/>
        <pc:sldMkLst>
          <pc:docMk/>
          <pc:sldMk cId="3553346271" sldId="343"/>
        </pc:sldMkLst>
        <pc:spChg chg="mod">
          <ac:chgData name="Robles, Marvin joel [GFSPH]" userId="0cb6fd86-f9b9-4acb-82ed-2a7da6e43e6d" providerId="ADAL" clId="{2D1E2334-12D5-B348-B9A3-9C24B1270159}" dt="2020-09-18T11:53:18.518" v="239" actId="20577"/>
          <ac:spMkLst>
            <pc:docMk/>
            <pc:sldMk cId="3553346271" sldId="343"/>
            <ac:spMk id="6" creationId="{F9049FC5-89DA-4BB3-8420-3E7B9BBED969}"/>
          </ac:spMkLst>
        </pc:spChg>
      </pc:sldChg>
      <pc:sldChg chg="addSp delSp modSp mod delAnim modAnim modNotesTx">
        <pc:chgData name="Robles, Marvin joel [GFSPH]" userId="0cb6fd86-f9b9-4acb-82ed-2a7da6e43e6d" providerId="ADAL" clId="{2D1E2334-12D5-B348-B9A3-9C24B1270159}" dt="2020-09-18T12:34:20.115" v="302"/>
        <pc:sldMkLst>
          <pc:docMk/>
          <pc:sldMk cId="1561969683" sldId="344"/>
        </pc:sldMkLst>
        <pc:spChg chg="del">
          <ac:chgData name="Robles, Marvin joel [GFSPH]" userId="0cb6fd86-f9b9-4acb-82ed-2a7da6e43e6d" providerId="ADAL" clId="{2D1E2334-12D5-B348-B9A3-9C24B1270159}" dt="2020-09-18T11:49:56.020" v="221" actId="478"/>
          <ac:spMkLst>
            <pc:docMk/>
            <pc:sldMk cId="1561969683" sldId="344"/>
            <ac:spMk id="6" creationId="{6F271C8A-853F-7544-86E9-5BE82A4B956A}"/>
          </ac:spMkLst>
        </pc:spChg>
        <pc:picChg chg="add del mod">
          <ac:chgData name="Robles, Marvin joel [GFSPH]" userId="0cb6fd86-f9b9-4acb-82ed-2a7da6e43e6d" providerId="ADAL" clId="{2D1E2334-12D5-B348-B9A3-9C24B1270159}" dt="2020-09-18T12:01:09.076" v="245" actId="478"/>
          <ac:picMkLst>
            <pc:docMk/>
            <pc:sldMk cId="1561969683" sldId="344"/>
            <ac:picMk id="2" creationId="{03F2CA81-84A3-1042-A6DC-32DF34BD89B0}"/>
          </ac:picMkLst>
        </pc:picChg>
        <pc:picChg chg="add mod">
          <ac:chgData name="Robles, Marvin joel [GFSPH]" userId="0cb6fd86-f9b9-4acb-82ed-2a7da6e43e6d" providerId="ADAL" clId="{2D1E2334-12D5-B348-B9A3-9C24B1270159}" dt="2020-09-18T12:03:56.425" v="263"/>
          <ac:picMkLst>
            <pc:docMk/>
            <pc:sldMk cId="1561969683" sldId="344"/>
            <ac:picMk id="3" creationId="{BC3B4A49-7540-EA4E-A3E0-299F743CB23D}"/>
          </ac:picMkLst>
        </pc:picChg>
        <pc:picChg chg="del">
          <ac:chgData name="Robles, Marvin joel [GFSPH]" userId="0cb6fd86-f9b9-4acb-82ed-2a7da6e43e6d" providerId="ADAL" clId="{2D1E2334-12D5-B348-B9A3-9C24B1270159}" dt="2020-09-18T11:49:54.863" v="220" actId="478"/>
          <ac:picMkLst>
            <pc:docMk/>
            <pc:sldMk cId="1561969683" sldId="344"/>
            <ac:picMk id="5" creationId="{2ABA7681-F248-DD41-9A6E-D1102C7D7BDE}"/>
          </ac:picMkLst>
        </pc:picChg>
      </pc:sldChg>
      <pc:sldChg chg="modSp mod addCm">
        <pc:chgData name="Robles, Marvin joel [GFSPH]" userId="0cb6fd86-f9b9-4acb-82ed-2a7da6e43e6d" providerId="ADAL" clId="{2D1E2334-12D5-B348-B9A3-9C24B1270159}" dt="2020-09-08T09:49:40.874" v="33" actId="1589"/>
        <pc:sldMkLst>
          <pc:docMk/>
          <pc:sldMk cId="1406245863" sldId="2141410753"/>
        </pc:sldMkLst>
        <pc:spChg chg="mod">
          <ac:chgData name="Robles, Marvin joel [GFSPH]" userId="0cb6fd86-f9b9-4acb-82ed-2a7da6e43e6d" providerId="ADAL" clId="{2D1E2334-12D5-B348-B9A3-9C24B1270159}" dt="2020-09-08T09:47:43.420" v="8" actId="1076"/>
          <ac:spMkLst>
            <pc:docMk/>
            <pc:sldMk cId="1406245863" sldId="2141410753"/>
            <ac:spMk id="10" creationId="{946D6BF2-043F-4485-BC90-DE133994DE93}"/>
          </ac:spMkLst>
        </pc:spChg>
        <pc:spChg chg="mod">
          <ac:chgData name="Robles, Marvin joel [GFSPH]" userId="0cb6fd86-f9b9-4acb-82ed-2a7da6e43e6d" providerId="ADAL" clId="{2D1E2334-12D5-B348-B9A3-9C24B1270159}" dt="2020-09-08T09:47:49.693" v="11" actId="1076"/>
          <ac:spMkLst>
            <pc:docMk/>
            <pc:sldMk cId="1406245863" sldId="2141410753"/>
            <ac:spMk id="11" creationId="{6CC213C8-8A6E-4FC4-A1EA-BF85F730B17C}"/>
          </ac:spMkLst>
        </pc:spChg>
        <pc:spChg chg="mod">
          <ac:chgData name="Robles, Marvin joel [GFSPH]" userId="0cb6fd86-f9b9-4acb-82ed-2a7da6e43e6d" providerId="ADAL" clId="{2D1E2334-12D5-B348-B9A3-9C24B1270159}" dt="2020-09-08T09:47:38.558" v="6" actId="1076"/>
          <ac:spMkLst>
            <pc:docMk/>
            <pc:sldMk cId="1406245863" sldId="2141410753"/>
            <ac:spMk id="19" creationId="{8DFD386F-0FFC-4DC7-ACD3-15BD8A52BC6A}"/>
          </ac:spMkLst>
        </pc:spChg>
      </pc:sldChg>
      <pc:sldChg chg="modSp mod addCm">
        <pc:chgData name="Robles, Marvin joel [GFSPH]" userId="0cb6fd86-f9b9-4acb-82ed-2a7da6e43e6d" providerId="ADAL" clId="{2D1E2334-12D5-B348-B9A3-9C24B1270159}" dt="2020-09-08T09:56:22.657" v="174" actId="14100"/>
        <pc:sldMkLst>
          <pc:docMk/>
          <pc:sldMk cId="440962633" sldId="2141410768"/>
        </pc:sldMkLst>
        <pc:graphicFrameChg chg="mod">
          <ac:chgData name="Robles, Marvin joel [GFSPH]" userId="0cb6fd86-f9b9-4acb-82ed-2a7da6e43e6d" providerId="ADAL" clId="{2D1E2334-12D5-B348-B9A3-9C24B1270159}" dt="2020-09-08T09:55:56.948" v="168" actId="207"/>
          <ac:graphicFrameMkLst>
            <pc:docMk/>
            <pc:sldMk cId="440962633" sldId="2141410768"/>
            <ac:graphicFrameMk id="13" creationId="{DEC15D46-C628-034B-ACE7-A20D8AEC9185}"/>
          </ac:graphicFrameMkLst>
        </pc:graphicFrameChg>
        <pc:picChg chg="mod">
          <ac:chgData name="Robles, Marvin joel [GFSPH]" userId="0cb6fd86-f9b9-4acb-82ed-2a7da6e43e6d" providerId="ADAL" clId="{2D1E2334-12D5-B348-B9A3-9C24B1270159}" dt="2020-09-08T09:55:42.848" v="165" actId="1037"/>
          <ac:picMkLst>
            <pc:docMk/>
            <pc:sldMk cId="440962633" sldId="2141410768"/>
            <ac:picMk id="12" creationId="{95FEA1F9-8F00-8E43-83E4-62FA782C70D9}"/>
          </ac:picMkLst>
        </pc:picChg>
        <pc:picChg chg="mod">
          <ac:chgData name="Robles, Marvin joel [GFSPH]" userId="0cb6fd86-f9b9-4acb-82ed-2a7da6e43e6d" providerId="ADAL" clId="{2D1E2334-12D5-B348-B9A3-9C24B1270159}" dt="2020-09-08T09:55:07.788" v="117" actId="1038"/>
          <ac:picMkLst>
            <pc:docMk/>
            <pc:sldMk cId="440962633" sldId="2141410768"/>
            <ac:picMk id="22" creationId="{03DA0463-7C63-AC45-A50D-7A3A6C4D7CCE}"/>
          </ac:picMkLst>
        </pc:picChg>
        <pc:picChg chg="mod">
          <ac:chgData name="Robles, Marvin joel [GFSPH]" userId="0cb6fd86-f9b9-4acb-82ed-2a7da6e43e6d" providerId="ADAL" clId="{2D1E2334-12D5-B348-B9A3-9C24B1270159}" dt="2020-09-08T09:55:28.695" v="154" actId="1035"/>
          <ac:picMkLst>
            <pc:docMk/>
            <pc:sldMk cId="440962633" sldId="2141410768"/>
            <ac:picMk id="23" creationId="{C284F109-BEBD-9245-AA51-CB0901436B0B}"/>
          </ac:picMkLst>
        </pc:picChg>
        <pc:picChg chg="mod">
          <ac:chgData name="Robles, Marvin joel [GFSPH]" userId="0cb6fd86-f9b9-4acb-82ed-2a7da6e43e6d" providerId="ADAL" clId="{2D1E2334-12D5-B348-B9A3-9C24B1270159}" dt="2020-09-08T09:55:18.301" v="137" actId="1035"/>
          <ac:picMkLst>
            <pc:docMk/>
            <pc:sldMk cId="440962633" sldId="2141410768"/>
            <ac:picMk id="24" creationId="{8E38F2B5-060B-D94A-A0F7-52D56EE19E8F}"/>
          </ac:picMkLst>
        </pc:picChg>
        <pc:picChg chg="mod">
          <ac:chgData name="Robles, Marvin joel [GFSPH]" userId="0cb6fd86-f9b9-4acb-82ed-2a7da6e43e6d" providerId="ADAL" clId="{2D1E2334-12D5-B348-B9A3-9C24B1270159}" dt="2020-09-08T09:56:16.872" v="173" actId="1037"/>
          <ac:picMkLst>
            <pc:docMk/>
            <pc:sldMk cId="440962633" sldId="2141410768"/>
            <ac:picMk id="25" creationId="{E997F629-C24A-0A41-B29B-06BC9215B0F5}"/>
          </ac:picMkLst>
        </pc:picChg>
        <pc:picChg chg="mod">
          <ac:chgData name="Robles, Marvin joel [GFSPH]" userId="0cb6fd86-f9b9-4acb-82ed-2a7da6e43e6d" providerId="ADAL" clId="{2D1E2334-12D5-B348-B9A3-9C24B1270159}" dt="2020-09-08T09:56:22.657" v="174" actId="14100"/>
          <ac:picMkLst>
            <pc:docMk/>
            <pc:sldMk cId="440962633" sldId="2141410768"/>
            <ac:picMk id="26" creationId="{CF553498-6C34-6742-9DFE-F4ECD711A99B}"/>
          </ac:picMkLst>
        </pc:picChg>
      </pc:sldChg>
      <pc:sldChg chg="modSp mod addCm delCm">
        <pc:chgData name="Robles, Marvin joel [GFSPH]" userId="0cb6fd86-f9b9-4acb-82ed-2a7da6e43e6d" providerId="ADAL" clId="{2D1E2334-12D5-B348-B9A3-9C24B1270159}" dt="2020-09-08T09:51:31.346" v="76" actId="1589"/>
        <pc:sldMkLst>
          <pc:docMk/>
          <pc:sldMk cId="2955763428" sldId="2141410778"/>
        </pc:sldMkLst>
        <pc:graphicFrameChg chg="mod modGraphic">
          <ac:chgData name="Robles, Marvin joel [GFSPH]" userId="0cb6fd86-f9b9-4acb-82ed-2a7da6e43e6d" providerId="ADAL" clId="{2D1E2334-12D5-B348-B9A3-9C24B1270159}" dt="2020-09-08T09:49:10.511" v="23" actId="1076"/>
          <ac:graphicFrameMkLst>
            <pc:docMk/>
            <pc:sldMk cId="2955763428" sldId="2141410778"/>
            <ac:graphicFrameMk id="10" creationId="{D4BACCDC-042C-DB4E-B056-F7BB0EA61BEA}"/>
          </ac:graphicFrameMkLst>
        </pc:graphicFrameChg>
      </pc:sldChg>
      <pc:sldChg chg="modSp del mod">
        <pc:chgData name="Robles, Marvin joel [GFSPH]" userId="0cb6fd86-f9b9-4acb-82ed-2a7da6e43e6d" providerId="ADAL" clId="{2D1E2334-12D5-B348-B9A3-9C24B1270159}" dt="2020-09-25T12:25:35.597" v="980" actId="2696"/>
        <pc:sldMkLst>
          <pc:docMk/>
          <pc:sldMk cId="502603016" sldId="2141410780"/>
        </pc:sldMkLst>
        <pc:spChg chg="mod">
          <ac:chgData name="Robles, Marvin joel [GFSPH]" userId="0cb6fd86-f9b9-4acb-82ed-2a7da6e43e6d" providerId="ADAL" clId="{2D1E2334-12D5-B348-B9A3-9C24B1270159}" dt="2020-09-25T11:49:44.241" v="306" actId="1076"/>
          <ac:spMkLst>
            <pc:docMk/>
            <pc:sldMk cId="502603016" sldId="2141410780"/>
            <ac:spMk id="6" creationId="{8D4CE632-3D36-4C97-890A-CA5BEE95FDB5}"/>
          </ac:spMkLst>
        </pc:spChg>
      </pc:sldChg>
      <pc:sldChg chg="addSp delSp modSp add mod">
        <pc:chgData name="Robles, Marvin joel [GFSPH]" userId="0cb6fd86-f9b9-4acb-82ed-2a7da6e43e6d" providerId="ADAL" clId="{2D1E2334-12D5-B348-B9A3-9C24B1270159}" dt="2020-09-25T12:25:15.035" v="979" actId="1076"/>
        <pc:sldMkLst>
          <pc:docMk/>
          <pc:sldMk cId="3798007503" sldId="2141410782"/>
        </pc:sldMkLst>
        <pc:spChg chg="del mod">
          <ac:chgData name="Robles, Marvin joel [GFSPH]" userId="0cb6fd86-f9b9-4acb-82ed-2a7da6e43e6d" providerId="ADAL" clId="{2D1E2334-12D5-B348-B9A3-9C24B1270159}" dt="2020-09-25T11:53:45.148" v="358" actId="478"/>
          <ac:spMkLst>
            <pc:docMk/>
            <pc:sldMk cId="3798007503" sldId="2141410782"/>
            <ac:spMk id="6" creationId="{8D4CE632-3D36-4C97-890A-CA5BEE95FDB5}"/>
          </ac:spMkLst>
        </pc:spChg>
        <pc:spChg chg="mod">
          <ac:chgData name="Robles, Marvin joel [GFSPH]" userId="0cb6fd86-f9b9-4acb-82ed-2a7da6e43e6d" providerId="ADAL" clId="{2D1E2334-12D5-B348-B9A3-9C24B1270159}" dt="2020-09-25T12:25:15.035" v="979" actId="1076"/>
          <ac:spMkLst>
            <pc:docMk/>
            <pc:sldMk cId="3798007503" sldId="2141410782"/>
            <ac:spMk id="10" creationId="{946D6BF2-043F-4485-BC90-DE133994DE93}"/>
          </ac:spMkLst>
        </pc:spChg>
        <pc:spChg chg="mod">
          <ac:chgData name="Robles, Marvin joel [GFSPH]" userId="0cb6fd86-f9b9-4acb-82ed-2a7da6e43e6d" providerId="ADAL" clId="{2D1E2334-12D5-B348-B9A3-9C24B1270159}" dt="2020-09-25T12:24:58.882" v="978" actId="1038"/>
          <ac:spMkLst>
            <pc:docMk/>
            <pc:sldMk cId="3798007503" sldId="2141410782"/>
            <ac:spMk id="11" creationId="{6CC213C8-8A6E-4FC4-A1EA-BF85F730B17C}"/>
          </ac:spMkLst>
        </pc:spChg>
        <pc:spChg chg="mod">
          <ac:chgData name="Robles, Marvin joel [GFSPH]" userId="0cb6fd86-f9b9-4acb-82ed-2a7da6e43e6d" providerId="ADAL" clId="{2D1E2334-12D5-B348-B9A3-9C24B1270159}" dt="2020-09-25T12:23:37.553" v="971" actId="1076"/>
          <ac:spMkLst>
            <pc:docMk/>
            <pc:sldMk cId="3798007503" sldId="2141410782"/>
            <ac:spMk id="13" creationId="{FE516539-EF80-4F05-95C0-9BB6A1748D0F}"/>
          </ac:spMkLst>
        </pc:spChg>
        <pc:spChg chg="mod">
          <ac:chgData name="Robles, Marvin joel [GFSPH]" userId="0cb6fd86-f9b9-4acb-82ed-2a7da6e43e6d" providerId="ADAL" clId="{2D1E2334-12D5-B348-B9A3-9C24B1270159}" dt="2020-09-25T12:25:15.035" v="979" actId="1076"/>
          <ac:spMkLst>
            <pc:docMk/>
            <pc:sldMk cId="3798007503" sldId="2141410782"/>
            <ac:spMk id="15" creationId="{7F2D077D-ADCF-4F29-98D3-2B53A9A84106}"/>
          </ac:spMkLst>
        </pc:spChg>
        <pc:spChg chg="mod">
          <ac:chgData name="Robles, Marvin joel [GFSPH]" userId="0cb6fd86-f9b9-4acb-82ed-2a7da6e43e6d" providerId="ADAL" clId="{2D1E2334-12D5-B348-B9A3-9C24B1270159}" dt="2020-09-25T12:23:37.553" v="971" actId="1076"/>
          <ac:spMkLst>
            <pc:docMk/>
            <pc:sldMk cId="3798007503" sldId="2141410782"/>
            <ac:spMk id="17" creationId="{B4E12B73-EA77-4A33-AF37-BAFA883C2AF6}"/>
          </ac:spMkLst>
        </pc:spChg>
        <pc:spChg chg="mod">
          <ac:chgData name="Robles, Marvin joel [GFSPH]" userId="0cb6fd86-f9b9-4acb-82ed-2a7da6e43e6d" providerId="ADAL" clId="{2D1E2334-12D5-B348-B9A3-9C24B1270159}" dt="2020-09-25T12:24:58.882" v="978" actId="1038"/>
          <ac:spMkLst>
            <pc:docMk/>
            <pc:sldMk cId="3798007503" sldId="2141410782"/>
            <ac:spMk id="18" creationId="{134AB89C-3FC2-4470-B52D-31CD3B18270C}"/>
          </ac:spMkLst>
        </pc:spChg>
        <pc:spChg chg="mod">
          <ac:chgData name="Robles, Marvin joel [GFSPH]" userId="0cb6fd86-f9b9-4acb-82ed-2a7da6e43e6d" providerId="ADAL" clId="{2D1E2334-12D5-B348-B9A3-9C24B1270159}" dt="2020-09-25T12:24:58.882" v="978" actId="1038"/>
          <ac:spMkLst>
            <pc:docMk/>
            <pc:sldMk cId="3798007503" sldId="2141410782"/>
            <ac:spMk id="19" creationId="{8DFD386F-0FFC-4DC7-ACD3-15BD8A52BC6A}"/>
          </ac:spMkLst>
        </pc:spChg>
        <pc:spChg chg="mod">
          <ac:chgData name="Robles, Marvin joel [GFSPH]" userId="0cb6fd86-f9b9-4acb-82ed-2a7da6e43e6d" providerId="ADAL" clId="{2D1E2334-12D5-B348-B9A3-9C24B1270159}" dt="2020-09-25T12:24:58.882" v="978" actId="1038"/>
          <ac:spMkLst>
            <pc:docMk/>
            <pc:sldMk cId="3798007503" sldId="2141410782"/>
            <ac:spMk id="20" creationId="{57E8A4EF-A26E-4B78-834D-BADF80AFC281}"/>
          </ac:spMkLst>
        </pc:spChg>
        <pc:spChg chg="del mod">
          <ac:chgData name="Robles, Marvin joel [GFSPH]" userId="0cb6fd86-f9b9-4acb-82ed-2a7da6e43e6d" providerId="ADAL" clId="{2D1E2334-12D5-B348-B9A3-9C24B1270159}" dt="2020-09-25T11:54:35.400" v="360" actId="478"/>
          <ac:spMkLst>
            <pc:docMk/>
            <pc:sldMk cId="3798007503" sldId="2141410782"/>
            <ac:spMk id="23" creationId="{03EB6090-651F-47C3-A975-80B90371D02B}"/>
          </ac:spMkLst>
        </pc:spChg>
        <pc:spChg chg="mod">
          <ac:chgData name="Robles, Marvin joel [GFSPH]" userId="0cb6fd86-f9b9-4acb-82ed-2a7da6e43e6d" providerId="ADAL" clId="{2D1E2334-12D5-B348-B9A3-9C24B1270159}" dt="2020-09-25T12:23:37.553" v="971" actId="1076"/>
          <ac:spMkLst>
            <pc:docMk/>
            <pc:sldMk cId="3798007503" sldId="2141410782"/>
            <ac:spMk id="26" creationId="{1ED0DBA5-E14E-4ADA-9A48-EA41F3F72632}"/>
          </ac:spMkLst>
        </pc:spChg>
        <pc:picChg chg="del">
          <ac:chgData name="Robles, Marvin joel [GFSPH]" userId="0cb6fd86-f9b9-4acb-82ed-2a7da6e43e6d" providerId="ADAL" clId="{2D1E2334-12D5-B348-B9A3-9C24B1270159}" dt="2020-09-25T11:49:58.203" v="308" actId="478"/>
          <ac:picMkLst>
            <pc:docMk/>
            <pc:sldMk cId="3798007503" sldId="2141410782"/>
            <ac:picMk id="16" creationId="{C99D4AD6-0B0B-1E40-A306-AF3841EB45FA}"/>
          </ac:picMkLst>
        </pc:picChg>
        <pc:picChg chg="del">
          <ac:chgData name="Robles, Marvin joel [GFSPH]" userId="0cb6fd86-f9b9-4acb-82ed-2a7da6e43e6d" providerId="ADAL" clId="{2D1E2334-12D5-B348-B9A3-9C24B1270159}" dt="2020-09-25T11:49:58.203" v="308" actId="478"/>
          <ac:picMkLst>
            <pc:docMk/>
            <pc:sldMk cId="3798007503" sldId="2141410782"/>
            <ac:picMk id="21" creationId="{11368039-0AD2-4ACC-82A3-774C8E9D99F1}"/>
          </ac:picMkLst>
        </pc:picChg>
        <pc:picChg chg="del">
          <ac:chgData name="Robles, Marvin joel [GFSPH]" userId="0cb6fd86-f9b9-4acb-82ed-2a7da6e43e6d" providerId="ADAL" clId="{2D1E2334-12D5-B348-B9A3-9C24B1270159}" dt="2020-09-25T11:49:58.203" v="308" actId="478"/>
          <ac:picMkLst>
            <pc:docMk/>
            <pc:sldMk cId="3798007503" sldId="2141410782"/>
            <ac:picMk id="22" creationId="{E19B377B-F856-4612-81DD-2368687C1B32}"/>
          </ac:picMkLst>
        </pc:picChg>
        <pc:picChg chg="del">
          <ac:chgData name="Robles, Marvin joel [GFSPH]" userId="0cb6fd86-f9b9-4acb-82ed-2a7da6e43e6d" providerId="ADAL" clId="{2D1E2334-12D5-B348-B9A3-9C24B1270159}" dt="2020-09-25T11:49:58.203" v="308" actId="478"/>
          <ac:picMkLst>
            <pc:docMk/>
            <pc:sldMk cId="3798007503" sldId="2141410782"/>
            <ac:picMk id="24" creationId="{5D7FFB4B-FDAD-504B-8859-BC8A486C65A3}"/>
          </ac:picMkLst>
        </pc:picChg>
        <pc:picChg chg="del">
          <ac:chgData name="Robles, Marvin joel [GFSPH]" userId="0cb6fd86-f9b9-4acb-82ed-2a7da6e43e6d" providerId="ADAL" clId="{2D1E2334-12D5-B348-B9A3-9C24B1270159}" dt="2020-09-25T11:49:58.203" v="308" actId="478"/>
          <ac:picMkLst>
            <pc:docMk/>
            <pc:sldMk cId="3798007503" sldId="2141410782"/>
            <ac:picMk id="25" creationId="{B2C5F453-9EC1-414F-B757-85DF5F73D53C}"/>
          </ac:picMkLst>
        </pc:picChg>
        <pc:picChg chg="del">
          <ac:chgData name="Robles, Marvin joel [GFSPH]" userId="0cb6fd86-f9b9-4acb-82ed-2a7da6e43e6d" providerId="ADAL" clId="{2D1E2334-12D5-B348-B9A3-9C24B1270159}" dt="2020-09-25T11:49:58.203" v="308" actId="478"/>
          <ac:picMkLst>
            <pc:docMk/>
            <pc:sldMk cId="3798007503" sldId="2141410782"/>
            <ac:picMk id="27" creationId="{3650742A-3FD2-004C-A295-E4CE92C9EDB9}"/>
          </ac:picMkLst>
        </pc:picChg>
        <pc:picChg chg="add del mod">
          <ac:chgData name="Robles, Marvin joel [GFSPH]" userId="0cb6fd86-f9b9-4acb-82ed-2a7da6e43e6d" providerId="ADAL" clId="{2D1E2334-12D5-B348-B9A3-9C24B1270159}" dt="2020-09-25T11:59:18.489" v="407"/>
          <ac:picMkLst>
            <pc:docMk/>
            <pc:sldMk cId="3798007503" sldId="2141410782"/>
            <ac:picMk id="45" creationId="{96863259-DFC1-194A-BB2B-AD45AC9865C5}"/>
          </ac:picMkLst>
        </pc:picChg>
        <pc:picChg chg="add del mod">
          <ac:chgData name="Robles, Marvin joel [GFSPH]" userId="0cb6fd86-f9b9-4acb-82ed-2a7da6e43e6d" providerId="ADAL" clId="{2D1E2334-12D5-B348-B9A3-9C24B1270159}" dt="2020-09-25T11:59:18.489" v="407"/>
          <ac:picMkLst>
            <pc:docMk/>
            <pc:sldMk cId="3798007503" sldId="2141410782"/>
            <ac:picMk id="46" creationId="{79FF7EC0-678D-534D-91C2-FEEAC774A10B}"/>
          </ac:picMkLst>
        </pc:picChg>
        <pc:picChg chg="add del mod">
          <ac:chgData name="Robles, Marvin joel [GFSPH]" userId="0cb6fd86-f9b9-4acb-82ed-2a7da6e43e6d" providerId="ADAL" clId="{2D1E2334-12D5-B348-B9A3-9C24B1270159}" dt="2020-09-25T11:59:18.489" v="407"/>
          <ac:picMkLst>
            <pc:docMk/>
            <pc:sldMk cId="3798007503" sldId="2141410782"/>
            <ac:picMk id="47" creationId="{059708DC-C8C0-9F46-84A6-6C06FF272344}"/>
          </ac:picMkLst>
        </pc:picChg>
        <pc:picChg chg="add del mod">
          <ac:chgData name="Robles, Marvin joel [GFSPH]" userId="0cb6fd86-f9b9-4acb-82ed-2a7da6e43e6d" providerId="ADAL" clId="{2D1E2334-12D5-B348-B9A3-9C24B1270159}" dt="2020-09-25T11:59:18.489" v="407"/>
          <ac:picMkLst>
            <pc:docMk/>
            <pc:sldMk cId="3798007503" sldId="2141410782"/>
            <ac:picMk id="48" creationId="{A8F8C809-6024-5E41-AD34-946DFE2C4682}"/>
          </ac:picMkLst>
        </pc:picChg>
        <pc:picChg chg="add mod">
          <ac:chgData name="Robles, Marvin joel [GFSPH]" userId="0cb6fd86-f9b9-4acb-82ed-2a7da6e43e6d" providerId="ADAL" clId="{2D1E2334-12D5-B348-B9A3-9C24B1270159}" dt="2020-09-25T12:23:37.553" v="971" actId="1076"/>
          <ac:picMkLst>
            <pc:docMk/>
            <pc:sldMk cId="3798007503" sldId="2141410782"/>
            <ac:picMk id="50" creationId="{D7F598CD-BAA3-8243-99A1-02A973E29352}"/>
          </ac:picMkLst>
        </pc:picChg>
        <pc:picChg chg="add mod">
          <ac:chgData name="Robles, Marvin joel [GFSPH]" userId="0cb6fd86-f9b9-4acb-82ed-2a7da6e43e6d" providerId="ADAL" clId="{2D1E2334-12D5-B348-B9A3-9C24B1270159}" dt="2020-09-25T12:24:58.882" v="978" actId="1038"/>
          <ac:picMkLst>
            <pc:docMk/>
            <pc:sldMk cId="3798007503" sldId="2141410782"/>
            <ac:picMk id="52" creationId="{90EE5A2B-85C9-1E40-8010-393E52CB9855}"/>
          </ac:picMkLst>
        </pc:picChg>
        <pc:picChg chg="add mod">
          <ac:chgData name="Robles, Marvin joel [GFSPH]" userId="0cb6fd86-f9b9-4acb-82ed-2a7da6e43e6d" providerId="ADAL" clId="{2D1E2334-12D5-B348-B9A3-9C24B1270159}" dt="2020-09-25T12:23:37.553" v="971" actId="1076"/>
          <ac:picMkLst>
            <pc:docMk/>
            <pc:sldMk cId="3798007503" sldId="2141410782"/>
            <ac:picMk id="54" creationId="{179C8252-A966-E54F-9682-0498149A90B0}"/>
          </ac:picMkLst>
        </pc:picChg>
        <pc:picChg chg="add mod">
          <ac:chgData name="Robles, Marvin joel [GFSPH]" userId="0cb6fd86-f9b9-4acb-82ed-2a7da6e43e6d" providerId="ADAL" clId="{2D1E2334-12D5-B348-B9A3-9C24B1270159}" dt="2020-09-25T12:23:37.553" v="971" actId="1076"/>
          <ac:picMkLst>
            <pc:docMk/>
            <pc:sldMk cId="3798007503" sldId="2141410782"/>
            <ac:picMk id="56" creationId="{09316F1E-049C-9649-97BC-4DD7FBA3B616}"/>
          </ac:picMkLst>
        </pc:picChg>
        <pc:picChg chg="add mod">
          <ac:chgData name="Robles, Marvin joel [GFSPH]" userId="0cb6fd86-f9b9-4acb-82ed-2a7da6e43e6d" providerId="ADAL" clId="{2D1E2334-12D5-B348-B9A3-9C24B1270159}" dt="2020-09-25T12:24:58.882" v="978" actId="1038"/>
          <ac:picMkLst>
            <pc:docMk/>
            <pc:sldMk cId="3798007503" sldId="2141410782"/>
            <ac:picMk id="58" creationId="{2627B3CA-AB29-5D44-BB49-1824E18A997D}"/>
          </ac:picMkLst>
        </pc:picChg>
        <pc:picChg chg="add mod">
          <ac:chgData name="Robles, Marvin joel [GFSPH]" userId="0cb6fd86-f9b9-4acb-82ed-2a7da6e43e6d" providerId="ADAL" clId="{2D1E2334-12D5-B348-B9A3-9C24B1270159}" dt="2020-09-25T12:24:58.882" v="978" actId="1038"/>
          <ac:picMkLst>
            <pc:docMk/>
            <pc:sldMk cId="3798007503" sldId="2141410782"/>
            <ac:picMk id="60" creationId="{EFC48EA2-640F-7341-AE5D-DFC5E7702D87}"/>
          </ac:picMkLst>
        </pc:picChg>
        <pc:picChg chg="add mod">
          <ac:chgData name="Robles, Marvin joel [GFSPH]" userId="0cb6fd86-f9b9-4acb-82ed-2a7da6e43e6d" providerId="ADAL" clId="{2D1E2334-12D5-B348-B9A3-9C24B1270159}" dt="2020-09-25T12:23:37.553" v="971" actId="1076"/>
          <ac:picMkLst>
            <pc:docMk/>
            <pc:sldMk cId="3798007503" sldId="2141410782"/>
            <ac:picMk id="62" creationId="{E7AA8B87-1EA8-374F-BF19-EDD99B39E146}"/>
          </ac:picMkLst>
        </pc:picChg>
        <pc:cxnChg chg="add del">
          <ac:chgData name="Robles, Marvin joel [GFSPH]" userId="0cb6fd86-f9b9-4acb-82ed-2a7da6e43e6d" providerId="ADAL" clId="{2D1E2334-12D5-B348-B9A3-9C24B1270159}" dt="2020-09-25T11:50:30.153" v="311" actId="11529"/>
          <ac:cxnSpMkLst>
            <pc:docMk/>
            <pc:sldMk cId="3798007503" sldId="2141410782"/>
            <ac:cxnSpMk id="3" creationId="{2C13311D-DDE6-B54B-A762-213F2576FADD}"/>
          </ac:cxnSpMkLst>
        </pc:cxnChg>
        <pc:cxnChg chg="add mod">
          <ac:chgData name="Robles, Marvin joel [GFSPH]" userId="0cb6fd86-f9b9-4acb-82ed-2a7da6e43e6d" providerId="ADAL" clId="{2D1E2334-12D5-B348-B9A3-9C24B1270159}" dt="2020-09-25T12:24:58.882" v="978" actId="1038"/>
          <ac:cxnSpMkLst>
            <pc:docMk/>
            <pc:sldMk cId="3798007503" sldId="2141410782"/>
            <ac:cxnSpMk id="8" creationId="{4C6F3E98-2DC4-ED4A-9770-695C3A3FB6CE}"/>
          </ac:cxnSpMkLst>
        </pc:cxnChg>
        <pc:cxnChg chg="add mod">
          <ac:chgData name="Robles, Marvin joel [GFSPH]" userId="0cb6fd86-f9b9-4acb-82ed-2a7da6e43e6d" providerId="ADAL" clId="{2D1E2334-12D5-B348-B9A3-9C24B1270159}" dt="2020-09-25T12:24:58.882" v="978" actId="1038"/>
          <ac:cxnSpMkLst>
            <pc:docMk/>
            <pc:sldMk cId="3798007503" sldId="2141410782"/>
            <ac:cxnSpMk id="28" creationId="{CCDDC049-BBF1-8349-BE63-5A361CCEC176}"/>
          </ac:cxnSpMkLst>
        </pc:cxnChg>
        <pc:cxnChg chg="add mod">
          <ac:chgData name="Robles, Marvin joel [GFSPH]" userId="0cb6fd86-f9b9-4acb-82ed-2a7da6e43e6d" providerId="ADAL" clId="{2D1E2334-12D5-B348-B9A3-9C24B1270159}" dt="2020-09-25T12:24:58.882" v="978" actId="1038"/>
          <ac:cxnSpMkLst>
            <pc:docMk/>
            <pc:sldMk cId="3798007503" sldId="2141410782"/>
            <ac:cxnSpMk id="29" creationId="{ADAD6128-328F-3A4C-AE88-760C6077C570}"/>
          </ac:cxnSpMkLst>
        </pc:cxnChg>
        <pc:cxnChg chg="add mod">
          <ac:chgData name="Robles, Marvin joel [GFSPH]" userId="0cb6fd86-f9b9-4acb-82ed-2a7da6e43e6d" providerId="ADAL" clId="{2D1E2334-12D5-B348-B9A3-9C24B1270159}" dt="2020-09-25T12:24:58.882" v="978" actId="1038"/>
          <ac:cxnSpMkLst>
            <pc:docMk/>
            <pc:sldMk cId="3798007503" sldId="2141410782"/>
            <ac:cxnSpMk id="31" creationId="{6EB938DD-EF98-C74E-9C7A-49751ED57DEE}"/>
          </ac:cxnSpMkLst>
        </pc:cxnChg>
        <pc:cxnChg chg="add del mod">
          <ac:chgData name="Robles, Marvin joel [GFSPH]" userId="0cb6fd86-f9b9-4acb-82ed-2a7da6e43e6d" providerId="ADAL" clId="{2D1E2334-12D5-B348-B9A3-9C24B1270159}" dt="2020-09-25T11:54:56.474" v="366" actId="478"/>
          <ac:cxnSpMkLst>
            <pc:docMk/>
            <pc:sldMk cId="3798007503" sldId="2141410782"/>
            <ac:cxnSpMk id="32" creationId="{E7B88FE0-5451-0E48-AC1F-D5E87849F401}"/>
          </ac:cxnSpMkLst>
        </pc:cxnChg>
        <pc:cxnChg chg="add del mod">
          <ac:chgData name="Robles, Marvin joel [GFSPH]" userId="0cb6fd86-f9b9-4acb-82ed-2a7da6e43e6d" providerId="ADAL" clId="{2D1E2334-12D5-B348-B9A3-9C24B1270159}" dt="2020-09-25T11:54:56.474" v="366" actId="478"/>
          <ac:cxnSpMkLst>
            <pc:docMk/>
            <pc:sldMk cId="3798007503" sldId="2141410782"/>
            <ac:cxnSpMk id="33" creationId="{85A1C3BE-C46B-A548-8FF6-89041E9E84EF}"/>
          </ac:cxnSpMkLst>
        </pc:cxnChg>
        <pc:cxnChg chg="add del mod">
          <ac:chgData name="Robles, Marvin joel [GFSPH]" userId="0cb6fd86-f9b9-4acb-82ed-2a7da6e43e6d" providerId="ADAL" clId="{2D1E2334-12D5-B348-B9A3-9C24B1270159}" dt="2020-09-25T11:54:56.474" v="366" actId="478"/>
          <ac:cxnSpMkLst>
            <pc:docMk/>
            <pc:sldMk cId="3798007503" sldId="2141410782"/>
            <ac:cxnSpMk id="34" creationId="{68E430DF-9018-2648-9979-974D4D473734}"/>
          </ac:cxnSpMkLst>
        </pc:cxnChg>
        <pc:cxnChg chg="add mod">
          <ac:chgData name="Robles, Marvin joel [GFSPH]" userId="0cb6fd86-f9b9-4acb-82ed-2a7da6e43e6d" providerId="ADAL" clId="{2D1E2334-12D5-B348-B9A3-9C24B1270159}" dt="2020-09-25T12:23:37.553" v="971" actId="1076"/>
          <ac:cxnSpMkLst>
            <pc:docMk/>
            <pc:sldMk cId="3798007503" sldId="2141410782"/>
            <ac:cxnSpMk id="35" creationId="{226850F4-38EA-6642-9EBB-F5893D317776}"/>
          </ac:cxnSpMkLst>
        </pc:cxnChg>
        <pc:cxnChg chg="add mod">
          <ac:chgData name="Robles, Marvin joel [GFSPH]" userId="0cb6fd86-f9b9-4acb-82ed-2a7da6e43e6d" providerId="ADAL" clId="{2D1E2334-12D5-B348-B9A3-9C24B1270159}" dt="2020-09-25T12:23:37.553" v="971" actId="1076"/>
          <ac:cxnSpMkLst>
            <pc:docMk/>
            <pc:sldMk cId="3798007503" sldId="2141410782"/>
            <ac:cxnSpMk id="36" creationId="{B6B5A3C9-9647-BF48-8D08-CE0763B29A6E}"/>
          </ac:cxnSpMkLst>
        </pc:cxnChg>
        <pc:cxnChg chg="add mod">
          <ac:chgData name="Robles, Marvin joel [GFSPH]" userId="0cb6fd86-f9b9-4acb-82ed-2a7da6e43e6d" providerId="ADAL" clId="{2D1E2334-12D5-B348-B9A3-9C24B1270159}" dt="2020-09-25T12:23:37.553" v="971" actId="1076"/>
          <ac:cxnSpMkLst>
            <pc:docMk/>
            <pc:sldMk cId="3798007503" sldId="2141410782"/>
            <ac:cxnSpMk id="37" creationId="{E07CF6A9-794A-A340-AE09-95E89A0C5871}"/>
          </ac:cxnSpMkLst>
        </pc:cxnChg>
        <pc:cxnChg chg="add mod">
          <ac:chgData name="Robles, Marvin joel [GFSPH]" userId="0cb6fd86-f9b9-4acb-82ed-2a7da6e43e6d" providerId="ADAL" clId="{2D1E2334-12D5-B348-B9A3-9C24B1270159}" dt="2020-09-25T12:23:37.553" v="971" actId="1076"/>
          <ac:cxnSpMkLst>
            <pc:docMk/>
            <pc:sldMk cId="3798007503" sldId="2141410782"/>
            <ac:cxnSpMk id="38" creationId="{384EEF63-C14D-C440-BC82-10FB7373618A}"/>
          </ac:cxnSpMkLst>
        </pc:cxnChg>
        <pc:cxnChg chg="add mod">
          <ac:chgData name="Robles, Marvin joel [GFSPH]" userId="0cb6fd86-f9b9-4acb-82ed-2a7da6e43e6d" providerId="ADAL" clId="{2D1E2334-12D5-B348-B9A3-9C24B1270159}" dt="2020-09-25T12:23:37.553" v="971" actId="1076"/>
          <ac:cxnSpMkLst>
            <pc:docMk/>
            <pc:sldMk cId="3798007503" sldId="2141410782"/>
            <ac:cxnSpMk id="40" creationId="{3AE3F6D2-863D-0843-9508-4BC5D5745183}"/>
          </ac:cxnSpMkLst>
        </pc:cxnChg>
        <pc:cxnChg chg="add mod">
          <ac:chgData name="Robles, Marvin joel [GFSPH]" userId="0cb6fd86-f9b9-4acb-82ed-2a7da6e43e6d" providerId="ADAL" clId="{2D1E2334-12D5-B348-B9A3-9C24B1270159}" dt="2020-09-25T12:23:37.553" v="971" actId="1076"/>
          <ac:cxnSpMkLst>
            <pc:docMk/>
            <pc:sldMk cId="3798007503" sldId="2141410782"/>
            <ac:cxnSpMk id="41" creationId="{8B67EFD1-9E5A-B743-BE20-2110E295CF28}"/>
          </ac:cxnSpMkLst>
        </pc:cxnChg>
      </pc:sldChg>
      <pc:sldChg chg="addSp delSp modSp add mod">
        <pc:chgData name="Robles, Marvin joel [GFSPH]" userId="0cb6fd86-f9b9-4acb-82ed-2a7da6e43e6d" providerId="ADAL" clId="{2D1E2334-12D5-B348-B9A3-9C24B1270159}" dt="2020-09-25T12:38:33.788" v="995" actId="1076"/>
        <pc:sldMkLst>
          <pc:docMk/>
          <pc:sldMk cId="2608331925" sldId="2141410783"/>
        </pc:sldMkLst>
        <pc:picChg chg="add del">
          <ac:chgData name="Robles, Marvin joel [GFSPH]" userId="0cb6fd86-f9b9-4acb-82ed-2a7da6e43e6d" providerId="ADAL" clId="{2D1E2334-12D5-B348-B9A3-9C24B1270159}" dt="2020-09-25T12:37:42.753" v="984"/>
          <ac:picMkLst>
            <pc:docMk/>
            <pc:sldMk cId="2608331925" sldId="2141410783"/>
            <ac:picMk id="3" creationId="{0850FCC7-51CF-A343-9317-3CBBADA97A77}"/>
          </ac:picMkLst>
        </pc:picChg>
        <pc:picChg chg="del">
          <ac:chgData name="Robles, Marvin joel [GFSPH]" userId="0cb6fd86-f9b9-4acb-82ed-2a7da6e43e6d" providerId="ADAL" clId="{2D1E2334-12D5-B348-B9A3-9C24B1270159}" dt="2020-09-25T12:37:41.328" v="982" actId="478"/>
          <ac:picMkLst>
            <pc:docMk/>
            <pc:sldMk cId="2608331925" sldId="2141410783"/>
            <ac:picMk id="4" creationId="{0FB05EBC-5976-429C-A2EA-6FAF713C4E95}"/>
          </ac:picMkLst>
        </pc:picChg>
        <pc:picChg chg="add mod">
          <ac:chgData name="Robles, Marvin joel [GFSPH]" userId="0cb6fd86-f9b9-4acb-82ed-2a7da6e43e6d" providerId="ADAL" clId="{2D1E2334-12D5-B348-B9A3-9C24B1270159}" dt="2020-09-25T12:38:33.788" v="995" actId="1076"/>
          <ac:picMkLst>
            <pc:docMk/>
            <pc:sldMk cId="2608331925" sldId="2141410783"/>
            <ac:picMk id="6" creationId="{A41A0D73-D730-C241-BFF4-6E15F78E9993}"/>
          </ac:picMkLst>
        </pc:picChg>
      </pc:sldChg>
    </pc:docChg>
  </pc:docChgLst>
  <pc:docChgLst>
    <pc:chgData name="Simms, Becky [JJCUS]" userId="89b5e00f-a9be-4348-a117-41169fc13a7c" providerId="ADAL" clId="{6ADE83F5-253B-4816-95B6-538C0EC0CAFC}"/>
    <pc:docChg chg="modSld sldOrd">
      <pc:chgData name="Simms, Becky [JJCUS]" userId="89b5e00f-a9be-4348-a117-41169fc13a7c" providerId="ADAL" clId="{6ADE83F5-253B-4816-95B6-538C0EC0CAFC}" dt="2020-12-21T17:12:31.061" v="1"/>
      <pc:docMkLst>
        <pc:docMk/>
      </pc:docMkLst>
      <pc:sldChg chg="ord">
        <pc:chgData name="Simms, Becky [JJCUS]" userId="89b5e00f-a9be-4348-a117-41169fc13a7c" providerId="ADAL" clId="{6ADE83F5-253B-4816-95B6-538C0EC0CAFC}" dt="2020-12-21T17:12:31.061" v="1"/>
        <pc:sldMkLst>
          <pc:docMk/>
          <pc:sldMk cId="1438302025" sldId="329"/>
        </pc:sldMkLst>
      </pc:sldChg>
    </pc:docChg>
  </pc:docChgLst>
  <pc:docChgLst>
    <pc:chgData name="Goodman, Carol [JJCUS]" userId="S::cgoodma2@its.jnj.com::8fd86e15-34ec-40f4-80ef-9169713bc40d" providerId="AD" clId="Web-{1788530A-BF1A-4808-C9DD-5373EB18EE10}"/>
    <pc:docChg chg="">
      <pc:chgData name="Goodman, Carol [JJCUS]" userId="S::cgoodma2@its.jnj.com::8fd86e15-34ec-40f4-80ef-9169713bc40d" providerId="AD" clId="Web-{1788530A-BF1A-4808-C9DD-5373EB18EE10}" dt="2020-09-15T14:48:36.003" v="0"/>
      <pc:docMkLst>
        <pc:docMk/>
      </pc:docMkLst>
      <pc:sldChg chg="addCm">
        <pc:chgData name="Goodman, Carol [JJCUS]" userId="S::cgoodma2@its.jnj.com::8fd86e15-34ec-40f4-80ef-9169713bc40d" providerId="AD" clId="Web-{1788530A-BF1A-4808-C9DD-5373EB18EE10}" dt="2020-09-15T14:48:36.003" v="0"/>
        <pc:sldMkLst>
          <pc:docMk/>
          <pc:sldMk cId="1741443781" sldId="214141076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35331A-9A0F-E84A-A207-F714CBDFA6D1}" type="doc">
      <dgm:prSet loTypeId="urn:microsoft.com/office/officeart/2005/8/layout/radial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1B2D59-09E7-A048-8BA8-91609326CC28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>
              <a:solidFill>
                <a:schemeClr val="bg1"/>
              </a:solidFill>
            </a:rPr>
            <a:t>Integrity</a:t>
          </a:r>
        </a:p>
      </dgm:t>
    </dgm:pt>
    <dgm:pt modelId="{B65E64A1-D934-E543-92FB-84FE188B6987}" type="parTrans" cxnId="{D031D9C3-A1BF-734F-BDF1-A248929F3EEA}">
      <dgm:prSet/>
      <dgm:spPr/>
      <dgm:t>
        <a:bodyPr/>
        <a:lstStyle/>
        <a:p>
          <a:endParaRPr lang="en-US"/>
        </a:p>
      </dgm:t>
    </dgm:pt>
    <dgm:pt modelId="{FCC4B255-B106-674B-9C3E-B19AB6437162}" type="sibTrans" cxnId="{D031D9C3-A1BF-734F-BDF1-A248929F3EEA}">
      <dgm:prSet/>
      <dgm:spPr/>
      <dgm:t>
        <a:bodyPr/>
        <a:lstStyle/>
        <a:p>
          <a:endParaRPr lang="en-US"/>
        </a:p>
      </dgm:t>
    </dgm:pt>
    <dgm:pt modelId="{3CF523B7-5F86-C54C-8D81-ACF313794936}">
      <dgm:prSet phldrT="[Text]"/>
      <dgm:spPr>
        <a:solidFill>
          <a:schemeClr val="bg1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/>
            <a:t>Expectations</a:t>
          </a:r>
        </a:p>
      </dgm:t>
    </dgm:pt>
    <dgm:pt modelId="{91DEC99F-2710-6348-81BF-DD2294154AB8}" type="parTrans" cxnId="{E1792586-1091-5B49-986B-627501356E8D}">
      <dgm:prSet/>
      <dgm:spPr/>
      <dgm:t>
        <a:bodyPr/>
        <a:lstStyle/>
        <a:p>
          <a:endParaRPr lang="en-US"/>
        </a:p>
      </dgm:t>
    </dgm:pt>
    <dgm:pt modelId="{5E62A7B3-51CE-4544-9FCE-A60D4A2D3035}" type="sibTrans" cxnId="{E1792586-1091-5B49-986B-627501356E8D}">
      <dgm:prSet/>
      <dgm:spPr/>
      <dgm:t>
        <a:bodyPr/>
        <a:lstStyle/>
        <a:p>
          <a:endParaRPr lang="en-US"/>
        </a:p>
      </dgm:t>
    </dgm:pt>
    <dgm:pt modelId="{50DB0DF4-5CB5-BA48-938A-1CBBAD2F23FA}">
      <dgm:prSet phldrT="[Text]"/>
      <dgm:spPr>
        <a:solidFill>
          <a:schemeClr val="bg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/>
            <a:t>Resolution</a:t>
          </a:r>
        </a:p>
      </dgm:t>
    </dgm:pt>
    <dgm:pt modelId="{98CD20D9-F062-2249-9C6A-9E4F1F0683ED}" type="parTrans" cxnId="{FFCB70E8-9ECF-2646-A908-69D464531FFB}">
      <dgm:prSet/>
      <dgm:spPr/>
      <dgm:t>
        <a:bodyPr/>
        <a:lstStyle/>
        <a:p>
          <a:endParaRPr lang="en-US"/>
        </a:p>
      </dgm:t>
    </dgm:pt>
    <dgm:pt modelId="{B0BC9792-2EA5-CA49-97B4-B9CCB6B06AD1}" type="sibTrans" cxnId="{FFCB70E8-9ECF-2646-A908-69D464531FFB}">
      <dgm:prSet/>
      <dgm:spPr/>
      <dgm:t>
        <a:bodyPr/>
        <a:lstStyle/>
        <a:p>
          <a:endParaRPr lang="en-US"/>
        </a:p>
      </dgm:t>
    </dgm:pt>
    <dgm:pt modelId="{95BA4246-416B-694A-A9E1-1E0794CAD889}">
      <dgm:prSet/>
      <dgm:spPr>
        <a:solidFill>
          <a:schemeClr val="bg1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/>
            <a:t>Time &amp; Effort</a:t>
          </a:r>
        </a:p>
      </dgm:t>
    </dgm:pt>
    <dgm:pt modelId="{C6DB0FDA-CFEB-FF44-ADAC-C68F61D7A5AB}" type="parTrans" cxnId="{2AC5AF16-CDE6-3F4D-80D0-21BFBB5BE0B7}">
      <dgm:prSet/>
      <dgm:spPr/>
      <dgm:t>
        <a:bodyPr/>
        <a:lstStyle/>
        <a:p>
          <a:endParaRPr lang="en-US"/>
        </a:p>
      </dgm:t>
    </dgm:pt>
    <dgm:pt modelId="{43BECE8E-76E8-CC4D-A60D-F8BBE7006CBB}" type="sibTrans" cxnId="{2AC5AF16-CDE6-3F4D-80D0-21BFBB5BE0B7}">
      <dgm:prSet/>
      <dgm:spPr/>
      <dgm:t>
        <a:bodyPr/>
        <a:lstStyle/>
        <a:p>
          <a:endParaRPr lang="en-US"/>
        </a:p>
      </dgm:t>
    </dgm:pt>
    <dgm:pt modelId="{8AA1CE55-D1A0-334D-A504-91A73C342745}">
      <dgm:prSet/>
      <dgm:spPr>
        <a:solidFill>
          <a:schemeClr val="bg1"/>
        </a:solidFill>
        <a:ln>
          <a:solidFill>
            <a:schemeClr val="tx2"/>
          </a:solidFill>
        </a:ln>
      </dgm:spPr>
      <dgm:t>
        <a:bodyPr/>
        <a:lstStyle/>
        <a:p>
          <a:r>
            <a:rPr lang="en-US"/>
            <a:t>Empathy</a:t>
          </a:r>
        </a:p>
      </dgm:t>
    </dgm:pt>
    <dgm:pt modelId="{998413CB-B938-AD45-B3FC-131B19B382EC}" type="parTrans" cxnId="{B69668C1-3910-1646-877E-C51B4B1113F9}">
      <dgm:prSet/>
      <dgm:spPr/>
      <dgm:t>
        <a:bodyPr/>
        <a:lstStyle/>
        <a:p>
          <a:endParaRPr lang="en-US"/>
        </a:p>
      </dgm:t>
    </dgm:pt>
    <dgm:pt modelId="{67748BB6-4649-7D40-A151-74011E099F55}" type="sibTrans" cxnId="{B69668C1-3910-1646-877E-C51B4B1113F9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FEF4FE8C-E07C-4C4F-BAC4-4E3CA7875F18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>
              <a:solidFill>
                <a:srgbClr val="C00000"/>
              </a:solidFill>
            </a:rPr>
            <a:t>6 Pillars of Customer Centricity</a:t>
          </a:r>
        </a:p>
      </dgm:t>
    </dgm:pt>
    <dgm:pt modelId="{B8D8D19F-2306-6741-97AA-2707E0DD79A3}" type="sibTrans" cxnId="{B299F526-279D-E847-8903-8F220255606C}">
      <dgm:prSet/>
      <dgm:spPr/>
      <dgm:t>
        <a:bodyPr/>
        <a:lstStyle/>
        <a:p>
          <a:endParaRPr lang="en-US"/>
        </a:p>
      </dgm:t>
    </dgm:pt>
    <dgm:pt modelId="{A6989414-A10B-7047-8E7C-356B34FFD35B}" type="parTrans" cxnId="{B299F526-279D-E847-8903-8F220255606C}">
      <dgm:prSet/>
      <dgm:spPr/>
      <dgm:t>
        <a:bodyPr/>
        <a:lstStyle/>
        <a:p>
          <a:endParaRPr lang="en-US"/>
        </a:p>
      </dgm:t>
    </dgm:pt>
    <dgm:pt modelId="{AB91BA9E-2640-2C4C-816F-18DCBEC5462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/>
          </a:solidFill>
        </a:ln>
      </dgm:spPr>
      <dgm:t>
        <a:bodyPr/>
        <a:lstStyle/>
        <a:p>
          <a:r>
            <a:rPr lang="en-US" sz="900" b="0">
              <a:solidFill>
                <a:schemeClr val="bg1"/>
              </a:solidFill>
            </a:rPr>
            <a:t>Personalization</a:t>
          </a:r>
          <a:endParaRPr lang="en-US" sz="700" b="0">
            <a:solidFill>
              <a:schemeClr val="bg1"/>
            </a:solidFill>
          </a:endParaRPr>
        </a:p>
      </dgm:t>
    </dgm:pt>
    <dgm:pt modelId="{7B07D661-63CD-874F-825D-9231A10657EA}" type="sibTrans" cxnId="{A9B14846-2C30-8D44-BAE6-2E8BA9372D5F}">
      <dgm:prSet/>
      <dgm:spPr/>
      <dgm:t>
        <a:bodyPr/>
        <a:lstStyle/>
        <a:p>
          <a:endParaRPr lang="en-US"/>
        </a:p>
      </dgm:t>
    </dgm:pt>
    <dgm:pt modelId="{A391FBF5-A6E7-9241-A14A-3512CBBC4084}" type="parTrans" cxnId="{A9B14846-2C30-8D44-BAE6-2E8BA9372D5F}">
      <dgm:prSet/>
      <dgm:spPr/>
      <dgm:t>
        <a:bodyPr/>
        <a:lstStyle/>
        <a:p>
          <a:endParaRPr lang="en-US"/>
        </a:p>
      </dgm:t>
    </dgm:pt>
    <dgm:pt modelId="{8A6F7988-435C-A947-B6AD-834A67B32B3A}" type="pres">
      <dgm:prSet presAssocID="{6335331A-9A0F-E84A-A207-F714CBDFA6D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F3577C8-D12F-8E4C-B196-6C741422655B}" type="pres">
      <dgm:prSet presAssocID="{FEF4FE8C-E07C-4C4F-BAC4-4E3CA7875F18}" presName="centerShape" presStyleLbl="node0" presStyleIdx="0" presStyleCnt="1" custScaleX="129328" custScaleY="129328" custLinFactNeighborX="-353" custLinFactNeighborY="-700"/>
      <dgm:spPr/>
    </dgm:pt>
    <dgm:pt modelId="{8FBFAA99-094F-1A4A-AD8E-5A45F7EA0CFD}" type="pres">
      <dgm:prSet presAssocID="{AB91BA9E-2640-2C4C-816F-18DCBEC5462D}" presName="node" presStyleLbl="node1" presStyleIdx="0" presStyleCnt="6" custScaleX="77267" custScaleY="77267" custRadScaleRad="98557" custRadScaleInc="-1584">
        <dgm:presLayoutVars>
          <dgm:bulletEnabled val="1"/>
        </dgm:presLayoutVars>
      </dgm:prSet>
      <dgm:spPr/>
    </dgm:pt>
    <dgm:pt modelId="{C393F100-176D-BD45-A739-24CA2A33B8AC}" type="pres">
      <dgm:prSet presAssocID="{AB91BA9E-2640-2C4C-816F-18DCBEC5462D}" presName="dummy" presStyleCnt="0"/>
      <dgm:spPr/>
    </dgm:pt>
    <dgm:pt modelId="{134E87B2-DD87-784D-9862-775E8E4FCFD5}" type="pres">
      <dgm:prSet presAssocID="{7B07D661-63CD-874F-825D-9231A10657EA}" presName="sibTrans" presStyleLbl="sibTrans2D1" presStyleIdx="0" presStyleCnt="6"/>
      <dgm:spPr/>
    </dgm:pt>
    <dgm:pt modelId="{62665D14-28D4-E043-A812-F94961E57EEF}" type="pres">
      <dgm:prSet presAssocID="{391B2D59-09E7-A048-8BA8-91609326CC28}" presName="node" presStyleLbl="node1" presStyleIdx="1" presStyleCnt="6" custScaleX="77267" custScaleY="77267">
        <dgm:presLayoutVars>
          <dgm:bulletEnabled val="1"/>
        </dgm:presLayoutVars>
      </dgm:prSet>
      <dgm:spPr/>
    </dgm:pt>
    <dgm:pt modelId="{5C2312F2-864E-834B-A071-1503CB79F4CD}" type="pres">
      <dgm:prSet presAssocID="{391B2D59-09E7-A048-8BA8-91609326CC28}" presName="dummy" presStyleCnt="0"/>
      <dgm:spPr/>
    </dgm:pt>
    <dgm:pt modelId="{87F50FDC-DBAB-104E-9722-43C664D89636}" type="pres">
      <dgm:prSet presAssocID="{FCC4B255-B106-674B-9C3E-B19AB6437162}" presName="sibTrans" presStyleLbl="sibTrans2D1" presStyleIdx="1" presStyleCnt="6"/>
      <dgm:spPr/>
    </dgm:pt>
    <dgm:pt modelId="{0E4F47A2-72D7-174E-A08C-B8F66F05684E}" type="pres">
      <dgm:prSet presAssocID="{3CF523B7-5F86-C54C-8D81-ACF313794936}" presName="node" presStyleLbl="node1" presStyleIdx="2" presStyleCnt="6" custScaleX="77267" custScaleY="77267">
        <dgm:presLayoutVars>
          <dgm:bulletEnabled val="1"/>
        </dgm:presLayoutVars>
      </dgm:prSet>
      <dgm:spPr/>
    </dgm:pt>
    <dgm:pt modelId="{FC31FAAC-5CC3-7143-9A1E-D016CF8B7B09}" type="pres">
      <dgm:prSet presAssocID="{3CF523B7-5F86-C54C-8D81-ACF313794936}" presName="dummy" presStyleCnt="0"/>
      <dgm:spPr/>
    </dgm:pt>
    <dgm:pt modelId="{20EBE946-179F-7548-8A18-FA60D1ECF3B5}" type="pres">
      <dgm:prSet presAssocID="{5E62A7B3-51CE-4544-9FCE-A60D4A2D3035}" presName="sibTrans" presStyleLbl="sibTrans2D1" presStyleIdx="2" presStyleCnt="6"/>
      <dgm:spPr/>
    </dgm:pt>
    <dgm:pt modelId="{34D35290-3C33-3B44-A7D0-EA57DC453B40}" type="pres">
      <dgm:prSet presAssocID="{50DB0DF4-5CB5-BA48-938A-1CBBAD2F23FA}" presName="node" presStyleLbl="node1" presStyleIdx="3" presStyleCnt="6" custScaleX="77267" custScaleY="77267">
        <dgm:presLayoutVars>
          <dgm:bulletEnabled val="1"/>
        </dgm:presLayoutVars>
      </dgm:prSet>
      <dgm:spPr/>
    </dgm:pt>
    <dgm:pt modelId="{51BD63AA-7D90-0640-9B60-17ADEF6E8FD6}" type="pres">
      <dgm:prSet presAssocID="{50DB0DF4-5CB5-BA48-938A-1CBBAD2F23FA}" presName="dummy" presStyleCnt="0"/>
      <dgm:spPr/>
    </dgm:pt>
    <dgm:pt modelId="{CE7FFE3E-B140-4247-A03B-ED7E22125F98}" type="pres">
      <dgm:prSet presAssocID="{B0BC9792-2EA5-CA49-97B4-B9CCB6B06AD1}" presName="sibTrans" presStyleLbl="sibTrans2D1" presStyleIdx="3" presStyleCnt="6"/>
      <dgm:spPr/>
    </dgm:pt>
    <dgm:pt modelId="{A79B2BA0-7B08-954E-AA6B-BD99236139E6}" type="pres">
      <dgm:prSet presAssocID="{95BA4246-416B-694A-A9E1-1E0794CAD889}" presName="node" presStyleLbl="node1" presStyleIdx="4" presStyleCnt="6" custScaleX="77267" custScaleY="77267">
        <dgm:presLayoutVars>
          <dgm:bulletEnabled val="1"/>
        </dgm:presLayoutVars>
      </dgm:prSet>
      <dgm:spPr/>
    </dgm:pt>
    <dgm:pt modelId="{F4019CEF-1652-2B46-854A-19129CC69FF1}" type="pres">
      <dgm:prSet presAssocID="{95BA4246-416B-694A-A9E1-1E0794CAD889}" presName="dummy" presStyleCnt="0"/>
      <dgm:spPr/>
    </dgm:pt>
    <dgm:pt modelId="{103FCD7F-E51D-D740-AAE6-9436DE1331B4}" type="pres">
      <dgm:prSet presAssocID="{43BECE8E-76E8-CC4D-A60D-F8BBE7006CBB}" presName="sibTrans" presStyleLbl="sibTrans2D1" presStyleIdx="4" presStyleCnt="6"/>
      <dgm:spPr/>
    </dgm:pt>
    <dgm:pt modelId="{66E4A6C0-FF55-9540-8309-A762B080F465}" type="pres">
      <dgm:prSet presAssocID="{8AA1CE55-D1A0-334D-A504-91A73C342745}" presName="node" presStyleLbl="node1" presStyleIdx="5" presStyleCnt="6" custScaleX="77267" custScaleY="77267">
        <dgm:presLayoutVars>
          <dgm:bulletEnabled val="1"/>
        </dgm:presLayoutVars>
      </dgm:prSet>
      <dgm:spPr/>
    </dgm:pt>
    <dgm:pt modelId="{9CC51537-E270-1145-BFC0-F2B4A0D3C6EF}" type="pres">
      <dgm:prSet presAssocID="{8AA1CE55-D1A0-334D-A504-91A73C342745}" presName="dummy" presStyleCnt="0"/>
      <dgm:spPr/>
    </dgm:pt>
    <dgm:pt modelId="{4B46DB39-A1AB-454F-8EC3-9E2BD3D8AE5E}" type="pres">
      <dgm:prSet presAssocID="{67748BB6-4649-7D40-A151-74011E099F55}" presName="sibTrans" presStyleLbl="sibTrans2D1" presStyleIdx="5" presStyleCnt="6"/>
      <dgm:spPr/>
    </dgm:pt>
  </dgm:ptLst>
  <dgm:cxnLst>
    <dgm:cxn modelId="{CC642F0B-9E20-B844-8ACC-EC4DA20884FA}" type="presOf" srcId="{95BA4246-416B-694A-A9E1-1E0794CAD889}" destId="{A79B2BA0-7B08-954E-AA6B-BD99236139E6}" srcOrd="0" destOrd="0" presId="urn:microsoft.com/office/officeart/2005/8/layout/radial6"/>
    <dgm:cxn modelId="{107BF80C-FCC4-784C-9934-9D29D8FD8FC2}" type="presOf" srcId="{AB91BA9E-2640-2C4C-816F-18DCBEC5462D}" destId="{8FBFAA99-094F-1A4A-AD8E-5A45F7EA0CFD}" srcOrd="0" destOrd="0" presId="urn:microsoft.com/office/officeart/2005/8/layout/radial6"/>
    <dgm:cxn modelId="{5EE82216-615B-454E-9CE5-81C1F52623E2}" type="presOf" srcId="{FCC4B255-B106-674B-9C3E-B19AB6437162}" destId="{87F50FDC-DBAB-104E-9722-43C664D89636}" srcOrd="0" destOrd="0" presId="urn:microsoft.com/office/officeart/2005/8/layout/radial6"/>
    <dgm:cxn modelId="{2AC5AF16-CDE6-3F4D-80D0-21BFBB5BE0B7}" srcId="{FEF4FE8C-E07C-4C4F-BAC4-4E3CA7875F18}" destId="{95BA4246-416B-694A-A9E1-1E0794CAD889}" srcOrd="4" destOrd="0" parTransId="{C6DB0FDA-CFEB-FF44-ADAC-C68F61D7A5AB}" sibTransId="{43BECE8E-76E8-CC4D-A60D-F8BBE7006CBB}"/>
    <dgm:cxn modelId="{B299F526-279D-E847-8903-8F220255606C}" srcId="{6335331A-9A0F-E84A-A207-F714CBDFA6D1}" destId="{FEF4FE8C-E07C-4C4F-BAC4-4E3CA7875F18}" srcOrd="0" destOrd="0" parTransId="{A6989414-A10B-7047-8E7C-356B34FFD35B}" sibTransId="{B8D8D19F-2306-6741-97AA-2707E0DD79A3}"/>
    <dgm:cxn modelId="{45BFF42D-7EA5-C74C-B1ED-6E39334DFBD0}" type="presOf" srcId="{FEF4FE8C-E07C-4C4F-BAC4-4E3CA7875F18}" destId="{EF3577C8-D12F-8E4C-B196-6C741422655B}" srcOrd="0" destOrd="0" presId="urn:microsoft.com/office/officeart/2005/8/layout/radial6"/>
    <dgm:cxn modelId="{D5ED9F2E-ABE3-0645-85DB-86B41621C609}" type="presOf" srcId="{50DB0DF4-5CB5-BA48-938A-1CBBAD2F23FA}" destId="{34D35290-3C33-3B44-A7D0-EA57DC453B40}" srcOrd="0" destOrd="0" presId="urn:microsoft.com/office/officeart/2005/8/layout/radial6"/>
    <dgm:cxn modelId="{A9B14846-2C30-8D44-BAE6-2E8BA9372D5F}" srcId="{FEF4FE8C-E07C-4C4F-BAC4-4E3CA7875F18}" destId="{AB91BA9E-2640-2C4C-816F-18DCBEC5462D}" srcOrd="0" destOrd="0" parTransId="{A391FBF5-A6E7-9241-A14A-3512CBBC4084}" sibTransId="{7B07D661-63CD-874F-825D-9231A10657EA}"/>
    <dgm:cxn modelId="{5C747547-90E2-514A-80E8-272002F61013}" type="presOf" srcId="{3CF523B7-5F86-C54C-8D81-ACF313794936}" destId="{0E4F47A2-72D7-174E-A08C-B8F66F05684E}" srcOrd="0" destOrd="0" presId="urn:microsoft.com/office/officeart/2005/8/layout/radial6"/>
    <dgm:cxn modelId="{D762C969-693F-0B41-9740-CAED973D505D}" type="presOf" srcId="{43BECE8E-76E8-CC4D-A60D-F8BBE7006CBB}" destId="{103FCD7F-E51D-D740-AAE6-9436DE1331B4}" srcOrd="0" destOrd="0" presId="urn:microsoft.com/office/officeart/2005/8/layout/radial6"/>
    <dgm:cxn modelId="{7B76CD70-0A72-DB4D-A335-9962AD779676}" type="presOf" srcId="{391B2D59-09E7-A048-8BA8-91609326CC28}" destId="{62665D14-28D4-E043-A812-F94961E57EEF}" srcOrd="0" destOrd="0" presId="urn:microsoft.com/office/officeart/2005/8/layout/radial6"/>
    <dgm:cxn modelId="{E1792586-1091-5B49-986B-627501356E8D}" srcId="{FEF4FE8C-E07C-4C4F-BAC4-4E3CA7875F18}" destId="{3CF523B7-5F86-C54C-8D81-ACF313794936}" srcOrd="2" destOrd="0" parTransId="{91DEC99F-2710-6348-81BF-DD2294154AB8}" sibTransId="{5E62A7B3-51CE-4544-9FCE-A60D4A2D3035}"/>
    <dgm:cxn modelId="{FF261AA6-095B-2547-B46B-3BD5F60DFEF9}" type="presOf" srcId="{67748BB6-4649-7D40-A151-74011E099F55}" destId="{4B46DB39-A1AB-454F-8EC3-9E2BD3D8AE5E}" srcOrd="0" destOrd="0" presId="urn:microsoft.com/office/officeart/2005/8/layout/radial6"/>
    <dgm:cxn modelId="{CF5878A9-67A8-214E-8A4B-98B95119ADBF}" type="presOf" srcId="{7B07D661-63CD-874F-825D-9231A10657EA}" destId="{134E87B2-DD87-784D-9862-775E8E4FCFD5}" srcOrd="0" destOrd="0" presId="urn:microsoft.com/office/officeart/2005/8/layout/radial6"/>
    <dgm:cxn modelId="{7F8D55B0-4ED9-344E-B4B4-B156FC747120}" type="presOf" srcId="{5E62A7B3-51CE-4544-9FCE-A60D4A2D3035}" destId="{20EBE946-179F-7548-8A18-FA60D1ECF3B5}" srcOrd="0" destOrd="0" presId="urn:microsoft.com/office/officeart/2005/8/layout/radial6"/>
    <dgm:cxn modelId="{0C293BBA-52CD-DD4E-89FC-E3F3FA13FA3F}" type="presOf" srcId="{B0BC9792-2EA5-CA49-97B4-B9CCB6B06AD1}" destId="{CE7FFE3E-B140-4247-A03B-ED7E22125F98}" srcOrd="0" destOrd="0" presId="urn:microsoft.com/office/officeart/2005/8/layout/radial6"/>
    <dgm:cxn modelId="{B69668C1-3910-1646-877E-C51B4B1113F9}" srcId="{FEF4FE8C-E07C-4C4F-BAC4-4E3CA7875F18}" destId="{8AA1CE55-D1A0-334D-A504-91A73C342745}" srcOrd="5" destOrd="0" parTransId="{998413CB-B938-AD45-B3FC-131B19B382EC}" sibTransId="{67748BB6-4649-7D40-A151-74011E099F55}"/>
    <dgm:cxn modelId="{D031D9C3-A1BF-734F-BDF1-A248929F3EEA}" srcId="{FEF4FE8C-E07C-4C4F-BAC4-4E3CA7875F18}" destId="{391B2D59-09E7-A048-8BA8-91609326CC28}" srcOrd="1" destOrd="0" parTransId="{B65E64A1-D934-E543-92FB-84FE188B6987}" sibTransId="{FCC4B255-B106-674B-9C3E-B19AB6437162}"/>
    <dgm:cxn modelId="{9868B7D0-9118-1748-8136-D0B00FCF7616}" type="presOf" srcId="{8AA1CE55-D1A0-334D-A504-91A73C342745}" destId="{66E4A6C0-FF55-9540-8309-A762B080F465}" srcOrd="0" destOrd="0" presId="urn:microsoft.com/office/officeart/2005/8/layout/radial6"/>
    <dgm:cxn modelId="{FFCB70E8-9ECF-2646-A908-69D464531FFB}" srcId="{FEF4FE8C-E07C-4C4F-BAC4-4E3CA7875F18}" destId="{50DB0DF4-5CB5-BA48-938A-1CBBAD2F23FA}" srcOrd="3" destOrd="0" parTransId="{98CD20D9-F062-2249-9C6A-9E4F1F0683ED}" sibTransId="{B0BC9792-2EA5-CA49-97B4-B9CCB6B06AD1}"/>
    <dgm:cxn modelId="{781CAAE9-8400-F542-B2D5-49559287B7FB}" type="presOf" srcId="{6335331A-9A0F-E84A-A207-F714CBDFA6D1}" destId="{8A6F7988-435C-A947-B6AD-834A67B32B3A}" srcOrd="0" destOrd="0" presId="urn:microsoft.com/office/officeart/2005/8/layout/radial6"/>
    <dgm:cxn modelId="{417EC107-CAB2-CA4D-9AFD-7F7137E1A999}" type="presParOf" srcId="{8A6F7988-435C-A947-B6AD-834A67B32B3A}" destId="{EF3577C8-D12F-8E4C-B196-6C741422655B}" srcOrd="0" destOrd="0" presId="urn:microsoft.com/office/officeart/2005/8/layout/radial6"/>
    <dgm:cxn modelId="{BAA74634-0BE7-F84C-BD19-657536439F77}" type="presParOf" srcId="{8A6F7988-435C-A947-B6AD-834A67B32B3A}" destId="{8FBFAA99-094F-1A4A-AD8E-5A45F7EA0CFD}" srcOrd="1" destOrd="0" presId="urn:microsoft.com/office/officeart/2005/8/layout/radial6"/>
    <dgm:cxn modelId="{98CB7ED1-BFF3-D848-B33D-70689BB5A162}" type="presParOf" srcId="{8A6F7988-435C-A947-B6AD-834A67B32B3A}" destId="{C393F100-176D-BD45-A739-24CA2A33B8AC}" srcOrd="2" destOrd="0" presId="urn:microsoft.com/office/officeart/2005/8/layout/radial6"/>
    <dgm:cxn modelId="{DF9AF5F5-2BE2-654B-9144-05380C86E9F4}" type="presParOf" srcId="{8A6F7988-435C-A947-B6AD-834A67B32B3A}" destId="{134E87B2-DD87-784D-9862-775E8E4FCFD5}" srcOrd="3" destOrd="0" presId="urn:microsoft.com/office/officeart/2005/8/layout/radial6"/>
    <dgm:cxn modelId="{7050D17D-4541-5040-B044-872F77C17141}" type="presParOf" srcId="{8A6F7988-435C-A947-B6AD-834A67B32B3A}" destId="{62665D14-28D4-E043-A812-F94961E57EEF}" srcOrd="4" destOrd="0" presId="urn:microsoft.com/office/officeart/2005/8/layout/radial6"/>
    <dgm:cxn modelId="{054F650C-3830-AD4A-A3EF-78309E038CF3}" type="presParOf" srcId="{8A6F7988-435C-A947-B6AD-834A67B32B3A}" destId="{5C2312F2-864E-834B-A071-1503CB79F4CD}" srcOrd="5" destOrd="0" presId="urn:microsoft.com/office/officeart/2005/8/layout/radial6"/>
    <dgm:cxn modelId="{98BEC3E7-6623-D146-B569-331343B58886}" type="presParOf" srcId="{8A6F7988-435C-A947-B6AD-834A67B32B3A}" destId="{87F50FDC-DBAB-104E-9722-43C664D89636}" srcOrd="6" destOrd="0" presId="urn:microsoft.com/office/officeart/2005/8/layout/radial6"/>
    <dgm:cxn modelId="{01FD57F2-920C-E843-9205-8646CB8EEA60}" type="presParOf" srcId="{8A6F7988-435C-A947-B6AD-834A67B32B3A}" destId="{0E4F47A2-72D7-174E-A08C-B8F66F05684E}" srcOrd="7" destOrd="0" presId="urn:microsoft.com/office/officeart/2005/8/layout/radial6"/>
    <dgm:cxn modelId="{D4E9B36F-4DE1-C045-9D73-1204016F5094}" type="presParOf" srcId="{8A6F7988-435C-A947-B6AD-834A67B32B3A}" destId="{FC31FAAC-5CC3-7143-9A1E-D016CF8B7B09}" srcOrd="8" destOrd="0" presId="urn:microsoft.com/office/officeart/2005/8/layout/radial6"/>
    <dgm:cxn modelId="{544491E7-1217-AC46-A09F-178C47939F4B}" type="presParOf" srcId="{8A6F7988-435C-A947-B6AD-834A67B32B3A}" destId="{20EBE946-179F-7548-8A18-FA60D1ECF3B5}" srcOrd="9" destOrd="0" presId="urn:microsoft.com/office/officeart/2005/8/layout/radial6"/>
    <dgm:cxn modelId="{9DAC608E-9418-5243-B3D4-8EE8BE6FAFF9}" type="presParOf" srcId="{8A6F7988-435C-A947-B6AD-834A67B32B3A}" destId="{34D35290-3C33-3B44-A7D0-EA57DC453B40}" srcOrd="10" destOrd="0" presId="urn:microsoft.com/office/officeart/2005/8/layout/radial6"/>
    <dgm:cxn modelId="{F7A48451-96A4-E544-81A8-CD3211C6365A}" type="presParOf" srcId="{8A6F7988-435C-A947-B6AD-834A67B32B3A}" destId="{51BD63AA-7D90-0640-9B60-17ADEF6E8FD6}" srcOrd="11" destOrd="0" presId="urn:microsoft.com/office/officeart/2005/8/layout/radial6"/>
    <dgm:cxn modelId="{95CB4176-CCAA-7A4E-AE08-86077F356958}" type="presParOf" srcId="{8A6F7988-435C-A947-B6AD-834A67B32B3A}" destId="{CE7FFE3E-B140-4247-A03B-ED7E22125F98}" srcOrd="12" destOrd="0" presId="urn:microsoft.com/office/officeart/2005/8/layout/radial6"/>
    <dgm:cxn modelId="{1316194F-0ED6-084C-B20D-0D35E1E232FD}" type="presParOf" srcId="{8A6F7988-435C-A947-B6AD-834A67B32B3A}" destId="{A79B2BA0-7B08-954E-AA6B-BD99236139E6}" srcOrd="13" destOrd="0" presId="urn:microsoft.com/office/officeart/2005/8/layout/radial6"/>
    <dgm:cxn modelId="{F5BAD1D8-8FD1-CA45-A5B9-B4CCF9B795DF}" type="presParOf" srcId="{8A6F7988-435C-A947-B6AD-834A67B32B3A}" destId="{F4019CEF-1652-2B46-854A-19129CC69FF1}" srcOrd="14" destOrd="0" presId="urn:microsoft.com/office/officeart/2005/8/layout/radial6"/>
    <dgm:cxn modelId="{E764195D-6F8D-B341-B7A9-7C72C628A9E6}" type="presParOf" srcId="{8A6F7988-435C-A947-B6AD-834A67B32B3A}" destId="{103FCD7F-E51D-D740-AAE6-9436DE1331B4}" srcOrd="15" destOrd="0" presId="urn:microsoft.com/office/officeart/2005/8/layout/radial6"/>
    <dgm:cxn modelId="{946CAAE6-E264-1842-85A9-56B020E06DCD}" type="presParOf" srcId="{8A6F7988-435C-A947-B6AD-834A67B32B3A}" destId="{66E4A6C0-FF55-9540-8309-A762B080F465}" srcOrd="16" destOrd="0" presId="urn:microsoft.com/office/officeart/2005/8/layout/radial6"/>
    <dgm:cxn modelId="{DA94A85D-7695-A94B-94EA-60DDEB2A9FDA}" type="presParOf" srcId="{8A6F7988-435C-A947-B6AD-834A67B32B3A}" destId="{9CC51537-E270-1145-BFC0-F2B4A0D3C6EF}" srcOrd="17" destOrd="0" presId="urn:microsoft.com/office/officeart/2005/8/layout/radial6"/>
    <dgm:cxn modelId="{C321BD93-F2CB-9B48-B054-E25E04D5176A}" type="presParOf" srcId="{8A6F7988-435C-A947-B6AD-834A67B32B3A}" destId="{4B46DB39-A1AB-454F-8EC3-9E2BD3D8AE5E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6DB39-A1AB-454F-8EC3-9E2BD3D8AE5E}">
      <dsp:nvSpPr>
        <dsp:cNvPr id="0" name=""/>
        <dsp:cNvSpPr/>
      </dsp:nvSpPr>
      <dsp:spPr>
        <a:xfrm>
          <a:off x="1520917" y="569031"/>
          <a:ext cx="3709153" cy="3709153"/>
        </a:xfrm>
        <a:prstGeom prst="blockArc">
          <a:avLst>
            <a:gd name="adj1" fmla="val 12657604"/>
            <a:gd name="adj2" fmla="val 16210485"/>
            <a:gd name="adj3" fmla="val 4522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FCD7F-E51D-D740-AAE6-9436DE1331B4}">
      <dsp:nvSpPr>
        <dsp:cNvPr id="0" name=""/>
        <dsp:cNvSpPr/>
      </dsp:nvSpPr>
      <dsp:spPr>
        <a:xfrm>
          <a:off x="1536323" y="542855"/>
          <a:ext cx="3709153" cy="3709153"/>
        </a:xfrm>
        <a:prstGeom prst="blockArc">
          <a:avLst>
            <a:gd name="adj1" fmla="val 9000000"/>
            <a:gd name="adj2" fmla="val 12600000"/>
            <a:gd name="adj3" fmla="val 45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FFE3E-B140-4247-A03B-ED7E22125F98}">
      <dsp:nvSpPr>
        <dsp:cNvPr id="0" name=""/>
        <dsp:cNvSpPr/>
      </dsp:nvSpPr>
      <dsp:spPr>
        <a:xfrm>
          <a:off x="1536323" y="542855"/>
          <a:ext cx="3709153" cy="3709153"/>
        </a:xfrm>
        <a:prstGeom prst="blockArc">
          <a:avLst>
            <a:gd name="adj1" fmla="val 5400000"/>
            <a:gd name="adj2" fmla="val 9000000"/>
            <a:gd name="adj3" fmla="val 452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BE946-179F-7548-8A18-FA60D1ECF3B5}">
      <dsp:nvSpPr>
        <dsp:cNvPr id="0" name=""/>
        <dsp:cNvSpPr/>
      </dsp:nvSpPr>
      <dsp:spPr>
        <a:xfrm>
          <a:off x="1536323" y="542855"/>
          <a:ext cx="3709153" cy="3709153"/>
        </a:xfrm>
        <a:prstGeom prst="blockArc">
          <a:avLst>
            <a:gd name="adj1" fmla="val 1800000"/>
            <a:gd name="adj2" fmla="val 5400000"/>
            <a:gd name="adj3" fmla="val 452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50FDC-DBAB-104E-9722-43C664D89636}">
      <dsp:nvSpPr>
        <dsp:cNvPr id="0" name=""/>
        <dsp:cNvSpPr/>
      </dsp:nvSpPr>
      <dsp:spPr>
        <a:xfrm>
          <a:off x="1536323" y="542855"/>
          <a:ext cx="3709153" cy="3709153"/>
        </a:xfrm>
        <a:prstGeom prst="blockArc">
          <a:avLst>
            <a:gd name="adj1" fmla="val 19800000"/>
            <a:gd name="adj2" fmla="val 1800000"/>
            <a:gd name="adj3" fmla="val 452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87B2-DD87-784D-9862-775E8E4FCFD5}">
      <dsp:nvSpPr>
        <dsp:cNvPr id="0" name=""/>
        <dsp:cNvSpPr/>
      </dsp:nvSpPr>
      <dsp:spPr>
        <a:xfrm>
          <a:off x="1551629" y="568864"/>
          <a:ext cx="3709153" cy="3709153"/>
        </a:xfrm>
        <a:prstGeom prst="blockArc">
          <a:avLst>
            <a:gd name="adj1" fmla="val 16152236"/>
            <a:gd name="adj2" fmla="val 19742765"/>
            <a:gd name="adj3" fmla="val 452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577C8-D12F-8E4C-B196-6C741422655B}">
      <dsp:nvSpPr>
        <dsp:cNvPr id="0" name=""/>
        <dsp:cNvSpPr/>
      </dsp:nvSpPr>
      <dsp:spPr>
        <a:xfrm>
          <a:off x="2302099" y="1296052"/>
          <a:ext cx="2152006" cy="2152006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C00000"/>
              </a:solidFill>
            </a:rPr>
            <a:t>6 Pillars of Customer Centricity</a:t>
          </a:r>
        </a:p>
      </dsp:txBody>
      <dsp:txXfrm>
        <a:off x="2617253" y="1611206"/>
        <a:ext cx="1521698" cy="1521698"/>
      </dsp:txXfrm>
    </dsp:sp>
    <dsp:sp modelId="{8FBFAA99-094F-1A4A-AD8E-5A45F7EA0CFD}">
      <dsp:nvSpPr>
        <dsp:cNvPr id="0" name=""/>
        <dsp:cNvSpPr/>
      </dsp:nvSpPr>
      <dsp:spPr>
        <a:xfrm>
          <a:off x="2931021" y="160971"/>
          <a:ext cx="900001" cy="900001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>
              <a:solidFill>
                <a:schemeClr val="bg1"/>
              </a:solidFill>
            </a:rPr>
            <a:t>Personalization</a:t>
          </a:r>
          <a:endParaRPr lang="en-US" sz="700" b="0" kern="1200">
            <a:solidFill>
              <a:schemeClr val="bg1"/>
            </a:solidFill>
          </a:endParaRPr>
        </a:p>
      </dsp:txBody>
      <dsp:txXfrm>
        <a:off x="3062823" y="292773"/>
        <a:ext cx="636397" cy="636397"/>
      </dsp:txXfrm>
    </dsp:sp>
    <dsp:sp modelId="{62665D14-28D4-E043-A812-F94961E57EEF}">
      <dsp:nvSpPr>
        <dsp:cNvPr id="0" name=""/>
        <dsp:cNvSpPr/>
      </dsp:nvSpPr>
      <dsp:spPr>
        <a:xfrm>
          <a:off x="4510695" y="1041109"/>
          <a:ext cx="900001" cy="900001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solidFill>
                <a:schemeClr val="bg1"/>
              </a:solidFill>
            </a:rPr>
            <a:t>Integrity</a:t>
          </a:r>
        </a:p>
      </dsp:txBody>
      <dsp:txXfrm>
        <a:off x="4642497" y="1172911"/>
        <a:ext cx="636397" cy="636397"/>
      </dsp:txXfrm>
    </dsp:sp>
    <dsp:sp modelId="{0E4F47A2-72D7-174E-A08C-B8F66F05684E}">
      <dsp:nvSpPr>
        <dsp:cNvPr id="0" name=""/>
        <dsp:cNvSpPr/>
      </dsp:nvSpPr>
      <dsp:spPr>
        <a:xfrm>
          <a:off x="4510695" y="2853753"/>
          <a:ext cx="900001" cy="90000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Expectations</a:t>
          </a:r>
        </a:p>
      </dsp:txBody>
      <dsp:txXfrm>
        <a:off x="4642497" y="2985555"/>
        <a:ext cx="636397" cy="636397"/>
      </dsp:txXfrm>
    </dsp:sp>
    <dsp:sp modelId="{34D35290-3C33-3B44-A7D0-EA57DC453B40}">
      <dsp:nvSpPr>
        <dsp:cNvPr id="0" name=""/>
        <dsp:cNvSpPr/>
      </dsp:nvSpPr>
      <dsp:spPr>
        <a:xfrm>
          <a:off x="2940899" y="3760075"/>
          <a:ext cx="900001" cy="90000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Resolution</a:t>
          </a:r>
        </a:p>
      </dsp:txBody>
      <dsp:txXfrm>
        <a:off x="3072701" y="3891877"/>
        <a:ext cx="636397" cy="636397"/>
      </dsp:txXfrm>
    </dsp:sp>
    <dsp:sp modelId="{A79B2BA0-7B08-954E-AA6B-BD99236139E6}">
      <dsp:nvSpPr>
        <dsp:cNvPr id="0" name=""/>
        <dsp:cNvSpPr/>
      </dsp:nvSpPr>
      <dsp:spPr>
        <a:xfrm>
          <a:off x="1371103" y="2853753"/>
          <a:ext cx="900001" cy="90000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Time &amp; Effort</a:t>
          </a:r>
        </a:p>
      </dsp:txBody>
      <dsp:txXfrm>
        <a:off x="1502905" y="2985555"/>
        <a:ext cx="636397" cy="636397"/>
      </dsp:txXfrm>
    </dsp:sp>
    <dsp:sp modelId="{66E4A6C0-FF55-9540-8309-A762B080F465}">
      <dsp:nvSpPr>
        <dsp:cNvPr id="0" name=""/>
        <dsp:cNvSpPr/>
      </dsp:nvSpPr>
      <dsp:spPr>
        <a:xfrm>
          <a:off x="1371103" y="1041109"/>
          <a:ext cx="900001" cy="90000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Empathy</a:t>
          </a:r>
        </a:p>
      </dsp:txBody>
      <dsp:txXfrm>
        <a:off x="1502905" y="1172911"/>
        <a:ext cx="636397" cy="636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80010" indent="-80010" algn="l" defTabSz="320040" rtl="0" eaLnBrk="0" fontAlgn="base" hangingPunct="0">
      <a:lnSpc>
        <a:spcPct val="90000"/>
      </a:lnSpc>
      <a:spcBef>
        <a:spcPts val="70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40005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72009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04013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36017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zoom.us/hc/en-us/articles/203650445-In-meeting-cha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gsacademy61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gsacademy61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the correct date of the session.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9BBB27-397A-DA40-BBE7-E2723269D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48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Any J&amp;J employee- FTE</a:t>
            </a:r>
          </a:p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Contractor- Non-FTE worker</a:t>
            </a:r>
          </a:p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Vendor- Provides a service </a:t>
            </a:r>
          </a:p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Supplier- Provides materials</a:t>
            </a:r>
          </a:p>
          <a:p>
            <a:pPr lvl="0"/>
            <a:r>
              <a:rPr lang="en-US" sz="800" kern="1200">
                <a:solidFill>
                  <a:schemeClr val="tx1"/>
                </a:solidFill>
                <a:effectLst/>
                <a:latin typeface="Arial"/>
                <a:ea typeface="Arial Unicode MS"/>
                <a:cs typeface="Arial"/>
              </a:rPr>
              <a:t>Internal business partners- </a:t>
            </a:r>
            <a:r>
              <a:rPr lang="en-US">
                <a:latin typeface="Arial"/>
                <a:ea typeface="Arial Unicode MS"/>
                <a:cs typeface="Arial"/>
              </a:rPr>
              <a:t>Cross-tier</a:t>
            </a:r>
            <a:r>
              <a:rPr lang="en-US" sz="800" kern="1200">
                <a:solidFill>
                  <a:schemeClr val="tx1"/>
                </a:solidFill>
                <a:effectLst/>
                <a:latin typeface="Arial"/>
                <a:ea typeface="Arial Unicode MS"/>
                <a:cs typeface="Arial"/>
              </a:rPr>
              <a:t> or </a:t>
            </a:r>
            <a:r>
              <a:rPr lang="en-US">
                <a:latin typeface="Arial"/>
                <a:ea typeface="Arial Unicode MS"/>
                <a:cs typeface="Arial"/>
              </a:rPr>
              <a:t>cross-functional</a:t>
            </a:r>
            <a:r>
              <a:rPr lang="en-US" sz="800" kern="1200">
                <a:solidFill>
                  <a:schemeClr val="tx1"/>
                </a:solidFill>
                <a:effectLst/>
                <a:latin typeface="Arial"/>
                <a:ea typeface="Arial Unicode MS"/>
                <a:cs typeface="Arial"/>
              </a:rPr>
              <a:t> support (GS helping GS)</a:t>
            </a:r>
          </a:p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Corporate/BU partners- Leaders or partners outside of GS (could be executive or senior level)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41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28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54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05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10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There are 6 pillars of customer centricity.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As an organization, if we can get these 6 things right –not sometimes, but every time - our customers will have an excellent experience.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first, is personalization.  Greet me, know me, recognize our history.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Know a little bit about me.  Am I a new hire that is struggling through onboarding?  Am I an employee of a newly acquired company that is trying to figure out how to navigate J&amp;J? Do I have open cases?  Have I recently contacted GS about my open case?  Know a little bit about me to imagine my perspective as your getting ready to interact with me. 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second is integrity.  Do what you say, be competent, be likeable.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Follow through on what you say you’ll do.  Prove that you are trustworthy and reliable.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third is expectations.  Set my expectations, guide me, exceed your promises.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Set expectations with me up front and then deliver against those expectations.  Will my request take 2 weeks to deliver?  Tell me that during our initial interaction, explain why, and then ensure my request is actually delivered in 2 weeks (or less!)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fourth is resolution.  Give me a sincere apology, go the extra mile, own the resolution.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Work to </a:t>
            </a:r>
            <a:r>
              <a:rPr lang="en-US" i="1"/>
              <a:t>completely</a:t>
            </a:r>
            <a:r>
              <a:rPr lang="en-US"/>
              <a:t> resolve my case the first time.  And when that doesn’t happen – apologize for the mistake and quickly make it right.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fifth is time &amp; effort.  Minimize my effort, provide me answers, be simple &amp; clear.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Recognize that I have a job to get back to and do anything you can to make it easier and faster for me.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And, last but certainly not least, is empathy.  Listen to me, show me you care, take ownership of my issue.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In our interactions, show me you care about what I’m going through.  Acknowledge that my situation might be frustrating, upsetting, exciting – and ensure you provide appropriate support along the journey.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u="sng"/>
          </a:p>
          <a:p>
            <a:pPr marL="0" indent="0">
              <a:buFont typeface="Arial" panose="020B0604020202020204" pitchFamily="34" charset="0"/>
              <a:buNone/>
            </a:pPr>
            <a:r>
              <a:rPr lang="en-US" u="sng"/>
              <a:t>Additional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Source: Adapted from KPMG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02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" marR="0" lvl="0" indent="-80010" algn="l" defTabSz="320040" rtl="0" eaLnBrk="0" fontAlgn="base" latinLnBrk="0" hangingPunct="0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800" kern="1200">
                <a:solidFill>
                  <a:srgbClr val="000000"/>
                </a:solidFill>
                <a:highlight>
                  <a:srgbClr val="FFFF00"/>
                </a:highlight>
                <a:latin typeface="Arial" pitchFamily="-65" charset="0"/>
                <a:ea typeface="Calibri" panose="020F0502020204030204" pitchFamily="34" charset="0"/>
                <a:cs typeface="Arial Unicode MS" pitchFamily="-65" charset="0"/>
              </a:rPr>
              <a:t>Noel Video</a:t>
            </a:r>
            <a:endParaRPr lang="en-US" sz="100" kern="1200">
              <a:solidFill>
                <a:schemeClr val="tx1"/>
              </a:solidFill>
              <a:latin typeface="Arial" pitchFamily="-65" charset="0"/>
              <a:ea typeface="Arial Unicode MS" pitchFamily="-65" charset="0"/>
              <a:cs typeface="Arial Unicode MS" pitchFamily="-65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this slide as you're doing introductions.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23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77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BC02D5-9A16-DE4E-87B0-00C4555A69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64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https://web.yammer.com/main/threads/eyJfdHlwZSI6IlRocmVhZCIsImlkIjoiODU3ODM1MzA0NDkzMDU2In0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BC02D5-9A16-DE4E-87B0-00C4555A69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03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7554D57-A1E5-014C-906E-8D0BEEEE4F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80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Encourage members to use the chat to submit questions or comments throughout the session or ask other attendees questions.</a:t>
            </a:r>
          </a:p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The producer will manage the chat and take note of questions to bring it to the attention to the facilitator during Q&amp;A sections. </a:t>
            </a:r>
          </a:p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Here are </a:t>
            </a:r>
            <a:r>
              <a:rPr lang="en-US" sz="800" u="sng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  <a:hlinkClick r:id="rId3"/>
              </a:rPr>
              <a:t>resources</a:t>
            </a:r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 about the chat features in Zoom. </a:t>
            </a:r>
          </a:p>
          <a:p>
            <a:r>
              <a:rPr lang="en-US" sz="800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t>Finally, attendees can use to the hand raise feature if they want to use their audio and share with the group.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u="sng" kern="120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  <a:hlinkClick r:id="rId3"/>
              </a:rPr>
              <a:t>https://pollev.com/gsacademy618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3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Focus on excellence. Not just ordinary service. </a:t>
            </a:r>
          </a:p>
          <a:p>
            <a:pPr marL="0" indent="0">
              <a:buNone/>
            </a:pPr>
            <a:r>
              <a:rPr lang="en-US" sz="800" u="sng" kern="1200" dirty="0">
                <a:solidFill>
                  <a:schemeClr val="tx1"/>
                </a:solidFill>
                <a:effectLst/>
                <a:latin typeface="Arial" pitchFamily="-65" charset="0"/>
                <a:ea typeface="Arial Unicode MS" pitchFamily="-65" charset="0"/>
                <a:cs typeface="Arial Unicode MS" pitchFamily="-65" charset="0"/>
                <a:hlinkClick r:id="rId3"/>
              </a:rPr>
              <a:t>https://pollev.com/gsacademy618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8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" marR="0" lvl="0" indent="-80010" algn="l" defTabSz="320040" rtl="0" eaLnBrk="0" fontAlgn="base" latinLnBrk="0" hangingPunct="0">
              <a:lnSpc>
                <a:spcPct val="90000"/>
              </a:lnSpc>
              <a:spcBef>
                <a:spcPts val="7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800" kern="1200">
                <a:solidFill>
                  <a:srgbClr val="000000"/>
                </a:solidFill>
                <a:highlight>
                  <a:srgbClr val="FFFF00"/>
                </a:highlight>
                <a:latin typeface="Arial" pitchFamily="-65" charset="0"/>
                <a:ea typeface="Calibri" panose="020F0502020204030204" pitchFamily="34" charset="0"/>
                <a:cs typeface="Arial Unicode MS" pitchFamily="-65" charset="0"/>
              </a:rPr>
              <a:t>GSLT Define Video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5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77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74525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t>ASM 2011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74525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58D987-5313-C346-88C2-8880848D1C94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74525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2/16/2021 7:10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74525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t>4x3_ASM_2011_Weldon_Close_04-28-11_v14.pptx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74525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76D8D5-0ECD-3A4D-8E63-E16D685F06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65" charset="0"/>
                <a:ea typeface="+mn-ea"/>
                <a:cs typeface="+mn-cs"/>
              </a:rPr>
              <a:pPr marL="0" marR="0" lvl="0" indent="0" algn="r" defTabSz="74525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65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43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0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A3A7E53-2AD5-4855-BFCC-9A8CB14BC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98459" y="4914282"/>
            <a:ext cx="9093442" cy="67214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500" b="0" i="0" u="none" strike="noStrike" kern="0" cap="none" spc="0" normalizeH="0" baseline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03D715-8AAF-4AC2-9C6C-8EC026D1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458" y="3927191"/>
            <a:ext cx="9093442" cy="95467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5000" i="0" u="none" strike="noStrike" kern="0" cap="none" spc="0" normalizeH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Arial"/>
                <a:ea typeface="Arial" charset="0"/>
                <a:cs typeface="Arial" charset="0"/>
              </a:defRPr>
            </a:lvl1pPr>
          </a:lstStyle>
          <a:p>
            <a:pPr marL="0" marR="0" lvl="0" indent="0" defTabSz="640080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6EB59A-2056-4E91-9D1D-8749DC66845A}"/>
              </a:ext>
            </a:extLst>
          </p:cNvPr>
          <p:cNvSpPr/>
          <p:nvPr/>
        </p:nvSpPr>
        <p:spPr>
          <a:xfrm>
            <a:off x="0" y="0"/>
            <a:ext cx="1727200" cy="68580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155CC0FE-0420-4CF6-B720-1E9FBD6BE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5" t="23726" r="7834" b="24942"/>
          <a:stretch/>
        </p:blipFill>
        <p:spPr>
          <a:xfrm>
            <a:off x="2298458" y="5917465"/>
            <a:ext cx="2517794" cy="477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3893047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2047CBD-D301-4AE3-8F98-0EA15F78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424354"/>
            <a:ext cx="1097280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110E52-8195-43F5-91FC-13B2AD89266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49465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19400" y="868059"/>
            <a:ext cx="8763000" cy="3215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2047CBD-D301-4AE3-8F98-0EA15F78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21001" y="5913259"/>
            <a:ext cx="8769355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399" y="274320"/>
            <a:ext cx="8763000" cy="461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819400" y="1424354"/>
            <a:ext cx="876300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110E52-8195-43F5-91FC-13B2AD89266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14ADC-A64C-43F1-9AC1-CF97F039A548}"/>
              </a:ext>
            </a:extLst>
          </p:cNvPr>
          <p:cNvSpPr/>
          <p:nvPr/>
        </p:nvSpPr>
        <p:spPr>
          <a:xfrm rot="16200000">
            <a:off x="-1875976" y="1874456"/>
            <a:ext cx="6219719" cy="24708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7087218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64E82B0-63D5-4446-B657-1E110C3A1E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3AE501B-FE48-4C9F-83B5-7617A1D2B0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175836"/>
            <a:ext cx="10972800" cy="4743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8DBD-8155-42B3-BCE6-A1F39643FB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003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C077EFA6-7B6E-4002-B4D7-A567FD19B7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A9C12F27-8917-4A91-BF2E-0F768AA466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C8718-367E-422D-8B4C-30304EB3C0F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45972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ACA0BD-B0B0-4B3D-A82B-962E37E018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B4A1F-365F-4B02-9DB9-66D45E50649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92196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D44E905-D953-44B5-95C2-B51A3DED58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2D46F-6F79-40B4-9A33-00F315A0CE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9824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7284" y="1713178"/>
            <a:ext cx="8755116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7284" y="868059"/>
            <a:ext cx="8755116" cy="3215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D44E905-D953-44B5-95C2-B51A3DED58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283" y="274320"/>
            <a:ext cx="8755116" cy="461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2D46F-6F79-40B4-9A33-00F315A0CE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5A3A16-7387-4EC3-9A7C-993C8B296037}"/>
              </a:ext>
            </a:extLst>
          </p:cNvPr>
          <p:cNvSpPr/>
          <p:nvPr/>
        </p:nvSpPr>
        <p:spPr>
          <a:xfrm rot="16200000">
            <a:off x="-1875976" y="1874456"/>
            <a:ext cx="6219719" cy="24708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335935"/>
      </p:ext>
    </p:extLst>
  </p:cSld>
  <p:clrMapOvr>
    <a:masterClrMapping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A35A36AF-A0BE-4FF5-9657-877C1CB654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424354"/>
            <a:ext cx="539496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424354"/>
            <a:ext cx="539496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83139-D833-4965-BE85-DB3862D64F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01407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F9BD39F-1674-4BF0-8749-712E731C62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424354"/>
            <a:ext cx="724348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03655-900D-49A2-9A2B-065E50F46DB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62781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424354"/>
            <a:ext cx="724348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1CF07-64FC-4BE8-99CC-420700EE89A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1651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FA5EDDA-BF57-4125-AB01-FDB2E9015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40" y="299329"/>
            <a:ext cx="2960641" cy="92365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BF0634-7019-4D2D-BCE5-2DFFA538DB31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B4777B-C094-48E7-BBDA-912DCF26C35D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4C6392-F021-4B76-A9BB-A1B1EB7D71F7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4F7DED-3500-49B6-93CB-B72562E31CBC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6C1B0-FA46-447D-A0E7-72288273F9A8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A1D300-7313-4380-ADAB-3BC68F2F58E6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9AC0B-2C41-4452-B080-8EDCBC604E46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442ABC-7B7D-4948-93BF-B4B9398C91FE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DFDD90-4471-4F51-8AA4-9B1B271794A6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B25967-E0AE-4217-99F1-04D874BE340A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12BC00BD-197F-6047-AE88-712B9861BC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840" y="299329"/>
            <a:ext cx="2960641" cy="923657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6A0A014-2B37-354E-8050-39FC0C9FC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86159" y="6431062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43872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258154"/>
            <a:ext cx="5143500" cy="519635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258155"/>
            <a:ext cx="5143500" cy="510224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C8133-BACA-4D90-A690-091FEFE2A0A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33239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424354"/>
            <a:ext cx="3502152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C53D4-A577-4A5F-A247-D4CAE925067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82725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8298-4AA5-42A9-B768-AA228396E95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F405A4-77D8-A541-8338-18C032DCC21C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F5DAA-AAE1-FE48-8E7F-E881FB80A594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D67577-5F8B-E845-A64C-E43C0F00DA34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9230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643633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643633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643633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473787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473787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473787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31666-74AB-47A8-8F13-828FE957FCF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380946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40750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40750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40733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1907932"/>
            <a:ext cx="3502152" cy="4011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907932"/>
            <a:ext cx="3502152" cy="4011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907932"/>
            <a:ext cx="3502152" cy="4011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7D1C1-E13C-485F-8258-6E89FF77765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244098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19605D3-321B-D441-9A8E-F3A156466D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0098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545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5439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17146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96C0981-D7C1-BF42-B6C9-F9B3ED53C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1695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1C9425F2-2046-456D-9DFB-F05E991B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28" y="5639767"/>
            <a:ext cx="2968156" cy="926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F786-71C1-41C5-9FE1-9677565F65C3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9F33B8-816B-4404-9CB9-F3D1951336FF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BAC26-F0F1-4226-8E30-1F25A2824850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952C7D-375C-4533-B35F-A89C56A48419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007AD3-A96C-42A2-A729-1B4485EDEDE0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5DB3EB-D3D9-4B1F-B109-5D2948B40CDF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FE87A-E546-4ECE-8C4A-7963E597B660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449DEE-ABC9-44A7-9D09-6E18A8038FFB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8091AE-B168-4EBE-BD4B-499BBAD4538C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B9D2ED-A244-4E09-AF9B-80397BBE7D0D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195DD24D-7C06-7940-B330-26B778DA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728" y="5639767"/>
            <a:ext cx="2968156" cy="926001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9BE1407-826E-2A4C-8999-5EB42B2422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76502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face&#10;&#10;Description automatically generated">
            <a:extLst>
              <a:ext uri="{FF2B5EF4-FFF2-40B4-BE49-F238E27FC236}">
                <a16:creationId xmlns:a16="http://schemas.microsoft.com/office/drawing/2014/main" id="{FBE919E6-FF29-4491-98C5-FC6D748A0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32" y="2752187"/>
            <a:ext cx="4288536" cy="1337931"/>
          </a:xfrm>
          <a:prstGeom prst="rect">
            <a:avLst/>
          </a:prstGeom>
        </p:spPr>
      </p:pic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03DD36FC-6BE8-E943-A1BF-F2A1D0F120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1732" y="2752187"/>
            <a:ext cx="4288536" cy="1337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994410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793142-298D-42EE-8CE1-BFE6A2E5D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478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32C17A-1145-45B4-A47C-18531B7F299E}"/>
              </a:ext>
            </a:extLst>
          </p:cNvPr>
          <p:cNvSpPr/>
          <p:nvPr/>
        </p:nvSpPr>
        <p:spPr>
          <a:xfrm>
            <a:off x="0" y="0"/>
            <a:ext cx="12191999" cy="61849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7ACEB-FD46-46CE-9ABB-DC1FA3FE94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2725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790">
          <p15:clr>
            <a:srgbClr val="FBAE40"/>
          </p15:clr>
        </p15:guide>
        <p15:guide id="4" orient="horz" pos="106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BA971DB-7D7B-4304-9AB1-B4B239FB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74320"/>
            <a:ext cx="10775482" cy="4708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FB3A-E965-4479-A284-130C01422D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0080" y="1144138"/>
            <a:ext cx="10775482" cy="470565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563C2-0D1E-43E9-AE81-AEC3780D63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51768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7509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5367" y="378459"/>
            <a:ext cx="10981267" cy="5770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40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52" indent="0">
              <a:buNone/>
              <a:defRPr sz="1000"/>
            </a:lvl2pPr>
            <a:lvl3pPr marL="530309" indent="0">
              <a:buNone/>
              <a:defRPr sz="1000"/>
            </a:lvl3pPr>
            <a:lvl4pPr marL="896040" indent="0">
              <a:buNone/>
              <a:defRPr sz="1000"/>
            </a:lvl4pPr>
            <a:lvl5pPr marL="1296725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D986F97-811E-F34B-94B9-E9224337DB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4921"/>
      </p:ext>
    </p:extLst>
  </p:cSld>
  <p:clrMapOvr>
    <a:masterClrMapping/>
  </p:clrMapOvr>
  <p:transition>
    <p:fade/>
  </p:transition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204A8E30-F23D-42B8-A4DA-D1BBA6FD94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65709A-5A40-4FAB-8DB6-A62697FBB4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862397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5DCDCEEB-38B4-4C29-B98F-E24FBE9CCA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8706" y="6160293"/>
            <a:ext cx="1528000" cy="47670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BB05404-85D2-E048-BA38-1248A00A27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86159" y="6418705"/>
            <a:ext cx="396240" cy="207560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735689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CFBF5-45E7-44FA-84E5-4DCE381B1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37035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6ECD24-A16F-4E21-8B84-74F7898EE344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099596-A00E-4E68-BDA4-7312A4D3DBAC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0D2F87-839B-4DDF-8A1F-F2AD438D709D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03FFA-3AD0-40FE-B5BE-2438A4B75C23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86553E-EE15-408F-A8F5-78B41FB51452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4CC925-EEF6-4C13-8761-10FAF2F0696D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838526-BA45-43AB-A401-6F334748909E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FA1733-7CFC-469A-BB9A-4843B36A7030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613D6-7628-4521-9604-A090888DE484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8FE4C3-5C7A-4615-B0C6-D50A786B6C56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28256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b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8EFBFB-B0D8-487B-9A5F-6092A4BEC2D4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1B3377-9717-4011-94C9-5DD3718C6B01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25AFE4-B85B-4E61-A43D-BFBE6EEB7A5C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5D0E4E-FA6C-423C-BA01-05DFF22A2579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1FD8C-2A0C-408A-93D5-C22C4FCDBAED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971378-4C23-4AD0-BB54-504DD0EFE304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3A0360-06B4-4D8B-A75B-B17C89889E0F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D5D037-B011-419C-A2A0-C2BFA03E52DD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BEA6C9-9E65-4BB7-AAB6-60B84F729575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ECBBB4-0A00-4FA0-9BFA-DFB0186C1397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5613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b red"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406DF6-AD4A-44DF-8F83-371159C082F0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68E01-8F3D-4B8C-B8B1-A7159262AADC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870F75-C97D-44B8-B9D8-350DC860C02A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2F993-18F1-453E-BC10-469A71C30F6D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2B52CD-0D36-4884-B338-230CFA3D4624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59892F-8BF5-49BE-9D9F-DB12B2DE72B7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C65351-BCA0-4C68-9380-4CD46F6EC36A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DD5E70-F21D-4859-9F72-0513B0F43739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A28DE0-2994-4FA0-9635-BD06FE5A6AC4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BCF250-E8DC-4BC1-9171-6327E79A9A6C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92191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b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FDB1F3-1BD1-4479-BD26-075A1C67FF61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E5027B-3488-4368-8E03-68994AA161AF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9260D-0212-46C0-B714-3E0A397130A2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3E3376-D9E0-4A39-BAC0-8DE0096572FA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54537B-72D2-44AB-BAA6-5A7008D0F575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EE3C32-84F7-436F-8B8D-E7081DE7A365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D56390-7C46-4F53-9D77-8090869166A4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5AEE47-9317-4C91-A6FE-22FAB87712AE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EBBEBD-5D6A-4E21-AAF2-0BFFC7F2C47A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437D4F-C0A7-4C80-86FE-2E4882B992EB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82169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4FCF432-50A2-487A-B0C0-6F1BA6AC3D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607CD07-7B46-4181-B8BB-0F88AD8441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424354"/>
            <a:ext cx="10972800" cy="4495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D1CCD-02A0-43BD-B083-A4913699272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23954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599" y="1591409"/>
            <a:ext cx="10972800" cy="43236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itchFamily="-65" charset="0"/>
              <a:buNone/>
              <a:tabLst/>
              <a:defRPr/>
            </a:pPr>
            <a:r>
              <a:rPr lang="en-US">
                <a:sym typeface="Arial" pitchFamily="-65" charset="0"/>
              </a:rPr>
              <a:t>Sub Titles – Arial, Regular, 20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  <a:p>
            <a:pPr lvl="0"/>
            <a:r>
              <a:rPr lang="en-US">
                <a:sym typeface="Arial" pitchFamily="-65" charset="0"/>
              </a:rPr>
              <a:t>Body Copy – Arial, Regular, 18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  <a:p>
            <a:pPr lvl="1"/>
            <a:r>
              <a:rPr lang="en-US">
                <a:sym typeface="Arial" pitchFamily="-65" charset="0"/>
              </a:rPr>
              <a:t>Second level – Arial, Regular, 16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  <a:p>
            <a:pPr lvl="2"/>
            <a:r>
              <a:rPr lang="en-US">
                <a:sym typeface="Arial" pitchFamily="-65" charset="0"/>
              </a:rPr>
              <a:t>Third level – Arial, Regular, 14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  <a:p>
            <a:pPr lvl="3"/>
            <a:r>
              <a:rPr lang="en-US">
                <a:sym typeface="Arial" pitchFamily="-65" charset="0"/>
              </a:rPr>
              <a:t>Fourth level – Arial Regular, 12 </a:t>
            </a:r>
            <a:r>
              <a:rPr lang="en-US" err="1">
                <a:sym typeface="Arial" pitchFamily="-65" charset="0"/>
              </a:rPr>
              <a:t>pt</a:t>
            </a:r>
            <a:endParaRPr lang="en-US">
              <a:sym typeface="Arial" pitchFamily="-65" charset="0"/>
            </a:endParaRP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274320"/>
            <a:ext cx="109728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B4DE48-D028-4F5F-BF5F-BF3430B353EB}"/>
              </a:ext>
            </a:extLst>
          </p:cNvPr>
          <p:cNvSpPr/>
          <p:nvPr/>
        </p:nvSpPr>
        <p:spPr bwMode="auto">
          <a:xfrm>
            <a:off x="12300955" y="913061"/>
            <a:ext cx="628915" cy="777601"/>
          </a:xfrm>
          <a:prstGeom prst="rect">
            <a:avLst/>
          </a:prstGeom>
          <a:solidFill>
            <a:srgbClr val="D9D9D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B:217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G:214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4EBD63-8184-4FC0-8309-C1F6A31D1196}"/>
              </a:ext>
            </a:extLst>
          </p:cNvPr>
          <p:cNvSpPr/>
          <p:nvPr/>
        </p:nvSpPr>
        <p:spPr bwMode="auto">
          <a:xfrm>
            <a:off x="12300955" y="1854515"/>
            <a:ext cx="628913" cy="777601"/>
          </a:xfrm>
          <a:prstGeom prst="rect">
            <a:avLst/>
          </a:prstGeom>
          <a:solidFill>
            <a:srgbClr val="63666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Text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R:99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G:102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B:106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48C2F4-B734-431C-BB86-F6A8F786DC3B}"/>
              </a:ext>
            </a:extLst>
          </p:cNvPr>
          <p:cNvSpPr/>
          <p:nvPr/>
        </p:nvSpPr>
        <p:spPr bwMode="auto">
          <a:xfrm>
            <a:off x="13019443" y="913061"/>
            <a:ext cx="628913" cy="777601"/>
          </a:xfrm>
          <a:prstGeom prst="rect">
            <a:avLst/>
          </a:prstGeom>
          <a:solidFill>
            <a:srgbClr val="A0A3A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Med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A0D1A7-9256-4970-B598-F17E9EF32A8A}"/>
              </a:ext>
            </a:extLst>
          </p:cNvPr>
          <p:cNvSpPr/>
          <p:nvPr/>
        </p:nvSpPr>
        <p:spPr bwMode="auto">
          <a:xfrm>
            <a:off x="13022244" y="0"/>
            <a:ext cx="640080" cy="777601"/>
          </a:xfrm>
          <a:prstGeom prst="rect">
            <a:avLst/>
          </a:prstGeom>
          <a:solidFill>
            <a:srgbClr val="1E22A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R:30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B:34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G:170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7A835-3D17-4485-9EF2-DCAA002B8BC9}"/>
              </a:ext>
            </a:extLst>
          </p:cNvPr>
          <p:cNvSpPr/>
          <p:nvPr/>
        </p:nvSpPr>
        <p:spPr bwMode="auto">
          <a:xfrm>
            <a:off x="12300955" y="1"/>
            <a:ext cx="640080" cy="77760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 G:16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 46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AFDADC-526D-43A9-9C57-73F994173B75}"/>
              </a:ext>
            </a:extLst>
          </p:cNvPr>
          <p:cNvSpPr/>
          <p:nvPr/>
        </p:nvSpPr>
        <p:spPr bwMode="auto">
          <a:xfrm>
            <a:off x="13008276" y="3709030"/>
            <a:ext cx="640080" cy="787177"/>
          </a:xfrm>
          <a:prstGeom prst="rect">
            <a:avLst/>
          </a:prstGeom>
          <a:solidFill>
            <a:srgbClr val="BCCF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Lt Blue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1200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R:188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G:207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kern="1200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6A69DC-9B08-4AB4-95EA-A79EBF8CF71F}"/>
              </a:ext>
            </a:extLst>
          </p:cNvPr>
          <p:cNvSpPr/>
          <p:nvPr/>
        </p:nvSpPr>
        <p:spPr bwMode="auto">
          <a:xfrm>
            <a:off x="13019443" y="1854515"/>
            <a:ext cx="628913" cy="7776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Dk Grey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R:49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D3F9C0-4BC9-42E8-8CB3-EFED5C29CEAA}"/>
              </a:ext>
            </a:extLst>
          </p:cNvPr>
          <p:cNvSpPr/>
          <p:nvPr/>
        </p:nvSpPr>
        <p:spPr bwMode="auto">
          <a:xfrm>
            <a:off x="12300955" y="2795969"/>
            <a:ext cx="628913" cy="7776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Magenta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R:200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B:161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3A8AAFF-F1CE-442D-B4E2-8AC51E9972BE}"/>
              </a:ext>
            </a:extLst>
          </p:cNvPr>
          <p:cNvSpPr/>
          <p:nvPr/>
        </p:nvSpPr>
        <p:spPr bwMode="auto">
          <a:xfrm>
            <a:off x="13019443" y="2795969"/>
            <a:ext cx="628913" cy="777601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Teal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G:163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B:173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164F99-5206-47F5-A0CD-3FC22B997F30}"/>
              </a:ext>
            </a:extLst>
          </p:cNvPr>
          <p:cNvSpPr/>
          <p:nvPr/>
        </p:nvSpPr>
        <p:spPr bwMode="auto">
          <a:xfrm>
            <a:off x="12300955" y="3709030"/>
            <a:ext cx="628913" cy="777601"/>
          </a:xfrm>
          <a:prstGeom prst="rect">
            <a:avLst/>
          </a:prstGeom>
          <a:solidFill>
            <a:srgbClr val="F4F4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91416" rIns="91416" bIns="9141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Accent White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R:244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G:244</a:t>
            </a:r>
          </a:p>
          <a:p>
            <a:pPr algn="ctr">
              <a:spcBef>
                <a:spcPct val="0"/>
              </a:spcBef>
            </a:pPr>
            <a:r>
              <a:rPr lang="pt-BR" sz="800">
                <a:solidFill>
                  <a:schemeClr val="tx2"/>
                </a:solidFill>
              </a:rPr>
              <a:t>B:244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BCF9B-B4C8-4B03-B47D-28AFD7D5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6159" y="6418705"/>
            <a:ext cx="396240" cy="20756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C8102E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BFF72B06-EAAA-436E-9D41-05FBF6F9D90A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1" y="6370242"/>
            <a:ext cx="1658257" cy="304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F7694ED-6A3F-405F-8CBF-D91F12F3BC88}"/>
              </a:ext>
            </a:extLst>
          </p:cNvPr>
          <p:cNvSpPr/>
          <p:nvPr/>
        </p:nvSpPr>
        <p:spPr bwMode="auto">
          <a:xfrm>
            <a:off x="12312122" y="4622091"/>
            <a:ext cx="628913" cy="777601"/>
          </a:xfrm>
          <a:prstGeom prst="rect">
            <a:avLst/>
          </a:prstGeom>
          <a:solidFill>
            <a:srgbClr val="33333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Black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R:51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G:51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B:51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33EFC5-56AC-7C4B-B18D-D5A23429009C}"/>
              </a:ext>
            </a:extLst>
          </p:cNvPr>
          <p:cNvSpPr txBox="1"/>
          <p:nvPr userDrawn="1"/>
        </p:nvSpPr>
        <p:spPr>
          <a:xfrm>
            <a:off x="5547360" y="6453235"/>
            <a:ext cx="54864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b="1">
                <a:solidFill>
                  <a:schemeClr val="tx2"/>
                </a:solidFill>
                <a:latin typeface="+mn-lt"/>
              </a:rPr>
              <a:t>Global Training Learning and Operations </a:t>
            </a:r>
          </a:p>
        </p:txBody>
      </p:sp>
    </p:spTree>
    <p:custDataLst>
      <p:tags r:id="rId39"/>
    </p:custDataLst>
    <p:extLst>
      <p:ext uri="{BB962C8B-B14F-4D97-AF65-F5344CB8AC3E}">
        <p14:creationId xmlns:p14="http://schemas.microsoft.com/office/powerpoint/2010/main" val="355566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rgbClr val="333333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342900" marR="0" indent="-342900" algn="l" defTabSz="914400" rtl="0" eaLnBrk="1" fontAlgn="base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rgbClr val="63666A"/>
        </a:buClr>
        <a:buSzPct val="100000"/>
        <a:buFont typeface="Arial" panose="020B0604020202020204" pitchFamily="34" charset="0"/>
        <a:buChar char="•"/>
        <a:tabLst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749300" indent="-285750" algn="l" rtl="0" eaLnBrk="1" fontAlgn="base" hangingPunct="1">
        <a:lnSpc>
          <a:spcPct val="114000"/>
        </a:lnSpc>
        <a:spcBef>
          <a:spcPts val="300"/>
        </a:spcBef>
        <a:spcAft>
          <a:spcPts val="300"/>
        </a:spcAft>
        <a:buClr>
          <a:srgbClr val="63666A"/>
        </a:buClr>
        <a:buSzPct val="100000"/>
        <a:buFont typeface="Arial" panose="020B0604020202020204" pitchFamily="34" charset="0"/>
        <a:buChar char="-"/>
        <a:defRPr sz="16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1206500" indent="-285750" algn="l" rtl="0" eaLnBrk="1" fontAlgn="base" hangingPunct="1">
        <a:lnSpc>
          <a:spcPct val="114000"/>
        </a:lnSpc>
        <a:spcBef>
          <a:spcPts val="300"/>
        </a:spcBef>
        <a:spcAft>
          <a:spcPts val="300"/>
        </a:spcAft>
        <a:buClr>
          <a:srgbClr val="63666A"/>
        </a:buClr>
        <a:buSzPct val="100000"/>
        <a:buFont typeface="Arial" panose="020B0604020202020204" pitchFamily="34" charset="0"/>
        <a:buChar char="•"/>
        <a:defRPr sz="14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663700" indent="-285750" algn="l" rtl="0" eaLnBrk="1" fontAlgn="base" hangingPunct="1">
        <a:lnSpc>
          <a:spcPct val="114000"/>
        </a:lnSpc>
        <a:spcBef>
          <a:spcPts val="300"/>
        </a:spcBef>
        <a:spcAft>
          <a:spcPts val="300"/>
        </a:spcAft>
        <a:buClr>
          <a:srgbClr val="63666A"/>
        </a:buClr>
        <a:buSzPct val="100000"/>
        <a:buFont typeface="Arial" panose="020B0604020202020204" pitchFamily="34" charset="0"/>
        <a:buChar char="-"/>
        <a:defRPr sz="12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3726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3879" userDrawn="1">
          <p15:clr>
            <a:srgbClr val="F26B43"/>
          </p15:clr>
        </p15:guide>
        <p15:guide id="11" orient="horz" pos="3954" userDrawn="1">
          <p15:clr>
            <a:srgbClr val="F26B43"/>
          </p15:clr>
        </p15:guide>
        <p15:guide id="12" orient="horz" pos="4044" userDrawn="1">
          <p15:clr>
            <a:srgbClr val="F26B43"/>
          </p15:clr>
        </p15:guide>
        <p15:guide id="13" pos="384" userDrawn="1">
          <p15:clr>
            <a:srgbClr val="F26B43"/>
          </p15:clr>
        </p15:guide>
        <p15:guide id="14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4.jpeg"/><Relationship Id="rId2" Type="http://schemas.microsoft.com/office/2007/relationships/media" Target="../media/media1.mp3"/><Relationship Id="rId1" Type="http://schemas.openxmlformats.org/officeDocument/2006/relationships/tags" Target="../tags/tag3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9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3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4.xml"/><Relationship Id="rId6" Type="http://schemas.openxmlformats.org/officeDocument/2006/relationships/image" Target="../media/image36.tiff"/><Relationship Id="rId5" Type="http://schemas.openxmlformats.org/officeDocument/2006/relationships/image" Target="../media/image38.tiff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5.xml"/><Relationship Id="rId6" Type="http://schemas.openxmlformats.org/officeDocument/2006/relationships/image" Target="../media/image39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6.xml"/><Relationship Id="rId6" Type="http://schemas.openxmlformats.org/officeDocument/2006/relationships/image" Target="../media/image40.tiff"/><Relationship Id="rId5" Type="http://schemas.openxmlformats.org/officeDocument/2006/relationships/image" Target="../media/image35.tiff"/><Relationship Id="rId4" Type="http://schemas.openxmlformats.org/officeDocument/2006/relationships/image" Target="../media/image3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7.xml"/><Relationship Id="rId6" Type="http://schemas.openxmlformats.org/officeDocument/2006/relationships/image" Target="../media/image41.tiff"/><Relationship Id="rId5" Type="http://schemas.openxmlformats.org/officeDocument/2006/relationships/image" Target="../media/image35.tiff"/><Relationship Id="rId4" Type="http://schemas.openxmlformats.org/officeDocument/2006/relationships/image" Target="../media/image3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Relationship Id="rId4" Type="http://schemas.openxmlformats.org/officeDocument/2006/relationships/image" Target="../media/image40.tiff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6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59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3.png"/><Relationship Id="rId4" Type="http://schemas.openxmlformats.org/officeDocument/2006/relationships/diagramData" Target="../diagrams/data1.xml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60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63.xml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40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4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4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8459" y="4600165"/>
            <a:ext cx="9093442" cy="672145"/>
          </a:xfrm>
        </p:spPr>
        <p:txBody>
          <a:bodyPr/>
          <a:lstStyle/>
          <a:p>
            <a:r>
              <a:rPr lang="en-US" dirty="0">
                <a:solidFill>
                  <a:srgbClr val="212121"/>
                </a:solidFill>
              </a:rPr>
              <a:t>Service Delivery Excellence</a:t>
            </a:r>
          </a:p>
          <a:p>
            <a:r>
              <a:rPr lang="en-US" dirty="0">
                <a:solidFill>
                  <a:srgbClr val="212121"/>
                </a:solidFill>
              </a:rPr>
              <a:t>10/20/20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7254" y="3496235"/>
            <a:ext cx="9093442" cy="954676"/>
          </a:xfrm>
        </p:spPr>
        <p:txBody>
          <a:bodyPr/>
          <a:lstStyle/>
          <a:p>
            <a:r>
              <a:rPr lang="en-US"/>
              <a:t>GS Academy</a:t>
            </a:r>
          </a:p>
        </p:txBody>
      </p:sp>
      <p:pic>
        <p:nvPicPr>
          <p:cNvPr id="3" name="Year End Video BG Music.mp3" descr="Year End Video BG Music.mp3">
            <a:hlinkClick r:id="" action="ppaction://media"/>
            <a:extLst>
              <a:ext uri="{FF2B5EF4-FFF2-40B4-BE49-F238E27FC236}">
                <a16:creationId xmlns:a16="http://schemas.microsoft.com/office/drawing/2014/main" id="{0D180CDE-6905-F247-A02A-0106281D00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5367" y="5467182"/>
            <a:ext cx="438068" cy="438068"/>
          </a:xfrm>
          <a:prstGeom prst="rect">
            <a:avLst/>
          </a:prstGeom>
        </p:spPr>
      </p:pic>
      <p:pic>
        <p:nvPicPr>
          <p:cNvPr id="8" name="Picture 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E5BE1C3-FA89-B14B-8F15-1967ECC16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922" y="1"/>
            <a:ext cx="10488702" cy="3496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8501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01B95685-C04E-4BA6-BC99-D74751E7488D}"/>
              </a:ext>
            </a:extLst>
          </p:cNvPr>
          <p:cNvSpPr txBox="1">
            <a:spLocks/>
          </p:cNvSpPr>
          <p:nvPr/>
        </p:nvSpPr>
        <p:spPr bwMode="auto">
          <a:xfrm>
            <a:off x="850782" y="4923605"/>
            <a:ext cx="10670096" cy="1141777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</p:spPr>
        <p:txBody>
          <a:bodyPr wrap="square" lIns="698500" tIns="0" rIns="0" bIns="0" anchor="ctr">
            <a:noAutofit/>
          </a:bodyPr>
          <a:lstStyle>
            <a:lvl1pPr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1pPr>
            <a:lvl2pPr marL="742950" indent="-28575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2pPr>
            <a:lvl3pPr marL="11430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3pPr>
            <a:lvl4pPr marL="16002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4pPr>
            <a:lvl5pPr marL="20574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5pPr>
            <a:lvl6pPr marL="25146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6pPr>
            <a:lvl7pPr marL="29718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7pPr>
            <a:lvl8pPr marL="34290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8pPr>
            <a:lvl9pPr marL="38862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9pPr>
          </a:lstStyle>
          <a:p>
            <a:pPr marL="83775" marR="0" lvl="0" indent="0" algn="l" defTabSz="11110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72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ヒラギノ角ゴ ProN W3"/>
              <a:sym typeface="Arial" pitchFamily="-110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36AA2CE-CDE4-4841-93FF-735381331C2F}"/>
              </a:ext>
            </a:extLst>
          </p:cNvPr>
          <p:cNvSpPr txBox="1">
            <a:spLocks/>
          </p:cNvSpPr>
          <p:nvPr/>
        </p:nvSpPr>
        <p:spPr bwMode="auto">
          <a:xfrm>
            <a:off x="850782" y="4586532"/>
            <a:ext cx="10670094" cy="3370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698500" tIns="0" rIns="0" bIns="0" anchor="ctr">
            <a:noAutofit/>
          </a:bodyPr>
          <a:lstStyle>
            <a:lvl1pPr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1pPr>
            <a:lvl2pPr marL="742950" indent="-28575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2pPr>
            <a:lvl3pPr marL="11430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3pPr>
            <a:lvl4pPr marL="16002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4pPr>
            <a:lvl5pPr marL="2057400" indent="-228600" defTabSz="177800"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5pPr>
            <a:lvl6pPr marL="25146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6pPr>
            <a:lvl7pPr marL="29718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7pPr>
            <a:lvl8pPr marL="34290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8pPr>
            <a:lvl9pPr marL="3886200" indent="-228600" defTabSz="177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ヒラギノ角ゴ ProN W3"/>
                <a:cs typeface="ヒラギノ角ゴ ProN W3"/>
              </a:defRPr>
            </a:lvl9pPr>
          </a:lstStyle>
          <a:p>
            <a:pPr marL="83775" marR="0" lvl="0" indent="0" algn="l" defTabSz="11110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333" b="1" kern="0">
                <a:solidFill>
                  <a:srgbClr val="FFFFFF"/>
                </a:solidFill>
                <a:sym typeface="Arial" pitchFamily="-110" charset="0"/>
              </a:rPr>
              <a:t>Service Enablers </a:t>
            </a:r>
            <a:endParaRPr kumimoji="0" lang="en-US" altLang="en-US" sz="125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ヒラギノ角ゴ ProN W3"/>
              <a:sym typeface="Arial" pitchFamily="-110" charset="0"/>
            </a:endParaRPr>
          </a:p>
        </p:txBody>
      </p:sp>
      <p:sp>
        <p:nvSpPr>
          <p:cNvPr id="117" name="Text Placeholder 1">
            <a:extLst>
              <a:ext uri="{FF2B5EF4-FFF2-40B4-BE49-F238E27FC236}">
                <a16:creationId xmlns:a16="http://schemas.microsoft.com/office/drawing/2014/main" id="{EB75EF90-97B9-4B78-AA75-767B78E7B028}"/>
              </a:ext>
            </a:extLst>
          </p:cNvPr>
          <p:cNvSpPr txBox="1">
            <a:spLocks/>
          </p:cNvSpPr>
          <p:nvPr/>
        </p:nvSpPr>
        <p:spPr>
          <a:xfrm>
            <a:off x="428283" y="1658978"/>
            <a:ext cx="3478641" cy="359433"/>
          </a:xfrm>
          <a:prstGeom prst="rect">
            <a:avLst/>
          </a:prstGeom>
        </p:spPr>
        <p:txBody>
          <a:bodyPr vert="horz" lIns="57138" tIns="28570" rIns="57138" bIns="2857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30617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809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333" b="1" i="0" u="none" strike="noStrike" kern="1200" cap="none" spc="0" normalizeH="0" baseline="0" noProof="0">
                <a:ln>
                  <a:noFill/>
                </a:ln>
                <a:solidFill>
                  <a:srgbClr val="CA001B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/>
                <a:cs typeface="Arial" panose="020B0604020202020204" pitchFamily="34" charset="0"/>
              </a:rPr>
              <a:t>Our Current Services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8489D7D-EE04-6943-89CB-40D261568F17}"/>
              </a:ext>
            </a:extLst>
          </p:cNvPr>
          <p:cNvCxnSpPr>
            <a:cxnSpLocks/>
          </p:cNvCxnSpPr>
          <p:nvPr/>
        </p:nvCxnSpPr>
        <p:spPr bwMode="auto">
          <a:xfrm>
            <a:off x="3074225" y="2269149"/>
            <a:ext cx="0" cy="220980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8489D7D-EE04-6943-89CB-40D261568F17}"/>
              </a:ext>
            </a:extLst>
          </p:cNvPr>
          <p:cNvCxnSpPr>
            <a:cxnSpLocks/>
          </p:cNvCxnSpPr>
          <p:nvPr/>
        </p:nvCxnSpPr>
        <p:spPr bwMode="auto">
          <a:xfrm>
            <a:off x="5957031" y="2269149"/>
            <a:ext cx="0" cy="220980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8489D7D-EE04-6943-89CB-40D261568F17}"/>
              </a:ext>
            </a:extLst>
          </p:cNvPr>
          <p:cNvCxnSpPr>
            <a:cxnSpLocks/>
          </p:cNvCxnSpPr>
          <p:nvPr/>
        </p:nvCxnSpPr>
        <p:spPr bwMode="auto">
          <a:xfrm>
            <a:off x="8871759" y="2269149"/>
            <a:ext cx="0" cy="220980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Content Placeholder 1">
            <a:extLst>
              <a:ext uri="{FF2B5EF4-FFF2-40B4-BE49-F238E27FC236}">
                <a16:creationId xmlns:a16="http://schemas.microsoft.com/office/drawing/2014/main" id="{32BE0799-AF18-45DF-87AC-FFEA15A59EFB}"/>
              </a:ext>
            </a:extLst>
          </p:cNvPr>
          <p:cNvSpPr txBox="1">
            <a:spLocks/>
          </p:cNvSpPr>
          <p:nvPr/>
        </p:nvSpPr>
        <p:spPr>
          <a:xfrm>
            <a:off x="9106575" y="2884231"/>
            <a:ext cx="3085419" cy="1038758"/>
          </a:xfrm>
          <a:prstGeom prst="rect">
            <a:avLst/>
          </a:prstGeom>
          <a:noFill/>
        </p:spPr>
        <p:txBody>
          <a:bodyPr vert="horz" lIns="57150" tIns="57150" rIns="57150" bIns="5715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000" i="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BPO Supplier Management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Compliance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Contact Center </a:t>
            </a:r>
            <a:endParaRPr kumimoji="0" lang="en-US" sz="1167" b="0" i="0" u="none" strike="sng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Learning Management 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Enterprise Transformation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3666A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  <a:p>
            <a:pPr marL="476212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3666A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04" y="2410529"/>
            <a:ext cx="299636" cy="2904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93" y="2426950"/>
            <a:ext cx="289883" cy="25722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F2D2655-8E3A-1D4A-A21D-C945B965A7D4}"/>
              </a:ext>
            </a:extLst>
          </p:cNvPr>
          <p:cNvSpPr txBox="1">
            <a:spLocks/>
          </p:cNvSpPr>
          <p:nvPr/>
        </p:nvSpPr>
        <p:spPr bwMode="auto">
          <a:xfrm>
            <a:off x="511634" y="378458"/>
            <a:ext cx="11387475" cy="9848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+mj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1" fontAlgn="base" hangingPunct="1">
              <a:lnSpc>
                <a:spcPts val="4032"/>
              </a:lnSpc>
              <a:spcBef>
                <a:spcPct val="0"/>
              </a:spcBef>
              <a:spcAft>
                <a:spcPct val="0"/>
              </a:spcAft>
              <a:defRPr sz="384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1" fontAlgn="base" hangingPunct="1">
              <a:lnSpc>
                <a:spcPts val="4032"/>
              </a:lnSpc>
              <a:spcBef>
                <a:spcPct val="0"/>
              </a:spcBef>
              <a:spcAft>
                <a:spcPct val="0"/>
              </a:spcAft>
              <a:defRPr sz="384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1" fontAlgn="base" hangingPunct="1">
              <a:lnSpc>
                <a:spcPts val="4032"/>
              </a:lnSpc>
              <a:spcBef>
                <a:spcPct val="0"/>
              </a:spcBef>
              <a:spcAft>
                <a:spcPct val="0"/>
              </a:spcAft>
              <a:defRPr sz="384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1" fontAlgn="base" hangingPunct="1">
              <a:lnSpc>
                <a:spcPts val="4032"/>
              </a:lnSpc>
              <a:spcBef>
                <a:spcPct val="0"/>
              </a:spcBef>
              <a:spcAft>
                <a:spcPct val="0"/>
              </a:spcAft>
              <a:defRPr sz="384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345643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691286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1036930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382573" algn="l" rtl="0" eaLnBrk="1" fontAlgn="base" hangingPunct="1">
              <a:spcBef>
                <a:spcPct val="0"/>
              </a:spcBef>
              <a:spcAft>
                <a:spcPct val="0"/>
              </a:spcAft>
              <a:defRPr sz="312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Arial Unicode MS" pitchFamily="-65" charset="0"/>
                <a:cs typeface="Arial Unicode MS" pitchFamily="-65" charset="0"/>
                <a:sym typeface="Arial" pitchFamily="-65" charset="0"/>
              </a:rPr>
              <a:t>Global Services connects our businesses and</a:t>
            </a: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ea typeface="Arial Unicode MS" pitchFamily="-65" charset="0"/>
                <a:cs typeface="Arial Unicode MS" pitchFamily="-65" charset="0"/>
                <a:sym typeface="Arial" pitchFamily="-65" charset="0"/>
              </a:rPr>
              <a:t>empowers employees to leverage the scale of J&amp;J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Arial Unicode MS" pitchFamily="-65" charset="0"/>
              <a:cs typeface="Arial Unicode MS" pitchFamily="-65" charset="0"/>
              <a:sym typeface="Arial" pitchFamily="-65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5568" y="2410529"/>
            <a:ext cx="320356" cy="320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455" y="2418582"/>
            <a:ext cx="289699" cy="2907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48DEA0-6566-4696-9082-DD59B99CBAD3}"/>
              </a:ext>
            </a:extLst>
          </p:cNvPr>
          <p:cNvSpPr/>
          <p:nvPr/>
        </p:nvSpPr>
        <p:spPr>
          <a:xfrm>
            <a:off x="5039920" y="6638065"/>
            <a:ext cx="1954381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84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3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ea typeface="ヒラギノ角ゴ ProN W3"/>
                <a:cs typeface="+mn-cs"/>
              </a:rPr>
              <a:t>© Johnson &amp; Johnson Services, Inc. 2019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1693990C-077D-4AA4-AC72-129E137E14A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90295" y="6390009"/>
            <a:ext cx="454400" cy="333375"/>
          </a:xfrm>
        </p:spPr>
        <p:txBody>
          <a:bodyPr/>
          <a:lstStyle/>
          <a:p>
            <a:pPr marL="0" marR="0" lvl="0" indent="0" algn="r" defTabSz="6084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16501-AAE5-214E-B100-00C3DC5F5E3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CA001B"/>
                </a:solidFill>
                <a:effectLst/>
                <a:uLnTx/>
                <a:uFillTx/>
                <a:latin typeface="Calibri"/>
                <a:ea typeface="ヒラギノ角ゴ ProN W3"/>
                <a:cs typeface="+mn-cs"/>
              </a:rPr>
              <a:pPr marL="0" marR="0" lvl="0" indent="0" algn="r" defTabSz="6084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CA001B"/>
              </a:solidFill>
              <a:effectLst/>
              <a:uLnTx/>
              <a:uFillTx/>
              <a:latin typeface="Calibri"/>
              <a:ea typeface="ヒラギノ角ゴ ProN W3"/>
              <a:cs typeface="+mn-cs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003CE020-2ACC-4841-85D8-E006B6FC6976}"/>
              </a:ext>
            </a:extLst>
          </p:cNvPr>
          <p:cNvSpPr txBox="1">
            <a:spLocks/>
          </p:cNvSpPr>
          <p:nvPr/>
        </p:nvSpPr>
        <p:spPr>
          <a:xfrm>
            <a:off x="511634" y="2884231"/>
            <a:ext cx="2562588" cy="1519238"/>
          </a:xfrm>
          <a:prstGeom prst="rect">
            <a:avLst/>
          </a:prstGeom>
          <a:noFill/>
        </p:spPr>
        <p:txBody>
          <a:bodyPr vert="horz" lIns="57150" tIns="57150" rIns="57150" bIns="5715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000" i="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Account to Report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Invoice to Cash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Payroll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Expense Reporting &amp; Reimbursement </a:t>
            </a:r>
            <a:endParaRPr lang="en-US" sz="1167">
              <a:solidFill>
                <a:srgbClr val="63666A"/>
              </a:solidFill>
              <a:ea typeface="ヒラギノ角ゴ ProN W3"/>
            </a:endParaRP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lang="en-US" sz="1167">
                <a:solidFill>
                  <a:srgbClr val="63666A"/>
                </a:solidFill>
                <a:ea typeface="ヒラギノ角ゴ ProN W3"/>
              </a:rPr>
              <a:t>Master Data Management (MDM)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6DE84BBF-1883-4281-97EA-7E4871D8BCAA}"/>
              </a:ext>
            </a:extLst>
          </p:cNvPr>
          <p:cNvSpPr txBox="1">
            <a:spLocks/>
          </p:cNvSpPr>
          <p:nvPr/>
        </p:nvSpPr>
        <p:spPr>
          <a:xfrm>
            <a:off x="6096000" y="2884231"/>
            <a:ext cx="2662688" cy="984885"/>
          </a:xfrm>
          <a:prstGeom prst="rect">
            <a:avLst/>
          </a:prstGeom>
          <a:noFill/>
        </p:spPr>
        <p:txBody>
          <a:bodyPr vert="horz" lIns="57150" tIns="57150" rIns="57150" bIns="5715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000" i="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Talent Acquisition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Employee Relations Management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Workforce Administration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Total Rewards </a:t>
            </a:r>
            <a:endParaRPr kumimoji="0" lang="en-US" sz="1167" b="0" i="0" u="none" strike="sng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6CF8B09-AD61-4B22-86D5-A11FEABE04D2}"/>
              </a:ext>
            </a:extLst>
          </p:cNvPr>
          <p:cNvSpPr txBox="1">
            <a:spLocks/>
          </p:cNvSpPr>
          <p:nvPr/>
        </p:nvSpPr>
        <p:spPr>
          <a:xfrm>
            <a:off x="3218342" y="2916820"/>
            <a:ext cx="2692492" cy="1345067"/>
          </a:xfrm>
          <a:prstGeom prst="rect">
            <a:avLst/>
          </a:prstGeom>
          <a:noFill/>
        </p:spPr>
        <p:txBody>
          <a:bodyPr vert="horz" lIns="57150" tIns="57150" rIns="57150" bIns="5715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3000" i="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2000" kern="1200">
                <a:solidFill>
                  <a:srgbClr val="43434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Requisition to Pay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Sourcing &amp; Supplier Management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Supplier Contracting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Spend Analytics &amp; Reporting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18E94-07F2-4022-9F69-BD0F4815306A}"/>
              </a:ext>
            </a:extLst>
          </p:cNvPr>
          <p:cNvSpPr txBox="1"/>
          <p:nvPr/>
        </p:nvSpPr>
        <p:spPr>
          <a:xfrm>
            <a:off x="1473426" y="5014641"/>
            <a:ext cx="2540873" cy="93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Change Management &amp; Communications 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Business Engagement</a:t>
            </a:r>
          </a:p>
          <a:p>
            <a:pPr marL="142863" marR="0" lvl="0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Value Marketing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7C76E-E372-4B6C-88C4-E641C5920484}"/>
              </a:ext>
            </a:extLst>
          </p:cNvPr>
          <p:cNvSpPr txBox="1"/>
          <p:nvPr/>
        </p:nvSpPr>
        <p:spPr>
          <a:xfrm>
            <a:off x="4668424" y="5000074"/>
            <a:ext cx="2963263" cy="1003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Service Experience </a:t>
            </a:r>
          </a:p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Portfolio and Process Management</a:t>
            </a:r>
          </a:p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Service </a:t>
            </a:r>
            <a:r>
              <a:rPr lang="en-US" sz="1167">
                <a:solidFill>
                  <a:srgbClr val="63666A"/>
                </a:solidFill>
                <a:latin typeface="Arial" pitchFamily="34" charset="0"/>
                <a:ea typeface="ヒラギノ角ゴ ProN W3"/>
                <a:cs typeface="Arial" pitchFamily="34" charset="0"/>
              </a:rPr>
              <a:t>Improvement </a:t>
            </a:r>
          </a:p>
          <a:p>
            <a:pPr marL="171450" marR="0" lvl="1" indent="-171450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67">
                <a:solidFill>
                  <a:srgbClr val="63666A"/>
                </a:solidFill>
                <a:latin typeface="Arial" pitchFamily="34" charset="0"/>
                <a:ea typeface="ヒラギノ角ゴ ProN W3"/>
                <a:cs typeface="Arial" pitchFamily="34" charset="0"/>
              </a:rPr>
              <a:t>A&amp;D Support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FF8669-9814-418E-AB39-8A656C7D52F3}"/>
              </a:ext>
            </a:extLst>
          </p:cNvPr>
          <p:cNvSpPr/>
          <p:nvPr/>
        </p:nvSpPr>
        <p:spPr>
          <a:xfrm>
            <a:off x="920579" y="2400309"/>
            <a:ext cx="98937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Finance</a:t>
            </a: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3421A-E8F5-4EC1-B832-5D3160C0B6B3}"/>
              </a:ext>
            </a:extLst>
          </p:cNvPr>
          <p:cNvSpPr/>
          <p:nvPr/>
        </p:nvSpPr>
        <p:spPr>
          <a:xfrm>
            <a:off x="3682835" y="2415612"/>
            <a:ext cx="150073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Procurement</a:t>
            </a: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3351FA-DA9D-47A9-B853-E478BA6EC896}"/>
              </a:ext>
            </a:extLst>
          </p:cNvPr>
          <p:cNvSpPr/>
          <p:nvPr/>
        </p:nvSpPr>
        <p:spPr>
          <a:xfrm>
            <a:off x="6474681" y="2404282"/>
            <a:ext cx="2168455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Human Resources</a:t>
            </a:r>
            <a:endParaRPr kumimoji="0" lang="en-US" sz="1667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 pitchFamily="34" charset="0"/>
              <a:ea typeface="ヒラギノ角ゴ ProN W3"/>
              <a:cs typeface="Arial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F43C8-DC61-4735-A969-C72FFDFA8978}"/>
              </a:ext>
            </a:extLst>
          </p:cNvPr>
          <p:cNvSpPr/>
          <p:nvPr/>
        </p:nvSpPr>
        <p:spPr>
          <a:xfrm>
            <a:off x="9550260" y="2400309"/>
            <a:ext cx="18277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6194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Multi-Functional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E52E56-E29F-4A6C-B10F-CA5F39D07B28}"/>
              </a:ext>
            </a:extLst>
          </p:cNvPr>
          <p:cNvGrpSpPr>
            <a:grpSpLocks noChangeAspect="1"/>
          </p:cNvGrpSpPr>
          <p:nvPr/>
        </p:nvGrpSpPr>
        <p:grpSpPr>
          <a:xfrm>
            <a:off x="428283" y="4504528"/>
            <a:ext cx="854740" cy="854740"/>
            <a:chOff x="9730653" y="5038230"/>
            <a:chExt cx="1065997" cy="106599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77BF36-1893-4583-91A1-7577E8CEAB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30653" y="5038230"/>
              <a:ext cx="1065997" cy="1065997"/>
            </a:xfrm>
            <a:prstGeom prst="ellipse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6194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E48034-2F1B-4098-8621-1E79CD346C22}"/>
                </a:ext>
              </a:extLst>
            </p:cNvPr>
            <p:cNvGrpSpPr/>
            <p:nvPr/>
          </p:nvGrpSpPr>
          <p:grpSpPr>
            <a:xfrm>
              <a:off x="9818353" y="5072104"/>
              <a:ext cx="911223" cy="914400"/>
              <a:chOff x="9818353" y="5072104"/>
              <a:chExt cx="911223" cy="91440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469F39C-C390-439E-A4D6-2C302D631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8353" y="5072104"/>
                <a:ext cx="911223" cy="9144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ECFAE4-4A40-4A04-A30C-9795DD400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3512" y="5340553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F824560-AD36-4B35-8DF4-A161C089A8BE}"/>
              </a:ext>
            </a:extLst>
          </p:cNvPr>
          <p:cNvSpPr txBox="1"/>
          <p:nvPr/>
        </p:nvSpPr>
        <p:spPr>
          <a:xfrm>
            <a:off x="8073961" y="5016624"/>
            <a:ext cx="3387871" cy="75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Global Site Operations </a:t>
            </a:r>
          </a:p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GS Data Strategy &amp; Governance</a:t>
            </a:r>
          </a:p>
          <a:p>
            <a:pPr marL="142863" marR="0" lvl="1" indent="-142863" algn="l" defTabSz="76194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99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167" b="0" i="0" u="none" strike="noStrike" kern="1200" cap="none" spc="0" normalizeH="0" baseline="0" noProof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Arial" pitchFamily="34" charset="0"/>
                <a:ea typeface="ヒラギノ角ゴ ProN W3"/>
                <a:cs typeface="Arial" pitchFamily="34" charset="0"/>
              </a:rPr>
              <a:t>Reporting and Business Insights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07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66E80-5DBB-4B12-B5CC-39C0E59E4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427" y="4933587"/>
            <a:ext cx="4743873" cy="449943"/>
          </a:xfrm>
        </p:spPr>
        <p:txBody>
          <a:bodyPr/>
          <a:lstStyle/>
          <a:p>
            <a:r>
              <a:rPr lang="en-US"/>
              <a:t>Who do we support?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B7C88-DA2F-4232-B04D-582551BA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4046220"/>
            <a:ext cx="4743873" cy="887367"/>
          </a:xfrm>
        </p:spPr>
        <p:txBody>
          <a:bodyPr/>
          <a:lstStyle/>
          <a:p>
            <a:r>
              <a:rPr lang="en-US"/>
              <a:t>GS Customers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9BBE7-CA7C-8347-BAF7-79579B41D0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95918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6D6BF2-043F-4485-BC90-DE133994DE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2285" y="4574059"/>
            <a:ext cx="1505882" cy="356444"/>
          </a:xfrm>
        </p:spPr>
        <p:txBody>
          <a:bodyPr anchor="ctr"/>
          <a:lstStyle/>
          <a:p>
            <a:pPr algn="ctr"/>
            <a:r>
              <a:rPr lang="en-US" sz="1400" b="1" dirty="0">
                <a:solidFill>
                  <a:srgbClr val="1E22AA"/>
                </a:solidFill>
              </a:rPr>
              <a:t>Retirees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CC213C8-8A6E-4FC4-A1EA-BF85F730B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59418" y="1836507"/>
            <a:ext cx="2379646" cy="461665"/>
          </a:xfrm>
        </p:spPr>
        <p:txBody>
          <a:bodyPr anchor="ctr"/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800" b="1" dirty="0">
                <a:solidFill>
                  <a:schemeClr val="accent1"/>
                </a:solidFill>
                <a:ea typeface="Arial Unicode MS"/>
                <a:cs typeface="Arial Unicode MS"/>
              </a:rPr>
              <a:t>Internal J&amp;J Customers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8" y="356353"/>
            <a:ext cx="10141527" cy="461665"/>
          </a:xfrm>
        </p:spPr>
        <p:txBody>
          <a:bodyPr/>
          <a:lstStyle/>
          <a:p>
            <a:r>
              <a:rPr lang="en-US" dirty="0"/>
              <a:t>GS Customers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DFD386F-0FFC-4DC7-ACD3-15BD8A52BC6A}"/>
              </a:ext>
            </a:extLst>
          </p:cNvPr>
          <p:cNvSpPr txBox="1">
            <a:spLocks/>
          </p:cNvSpPr>
          <p:nvPr/>
        </p:nvSpPr>
        <p:spPr bwMode="auto">
          <a:xfrm>
            <a:off x="-48552" y="4301090"/>
            <a:ext cx="2256638" cy="15336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600" b="1">
                <a:solidFill>
                  <a:schemeClr val="accent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sz="1400" kern="0" dirty="0"/>
              <a:t>Business Unit</a:t>
            </a:r>
          </a:p>
          <a:p>
            <a:pPr algn="ctr" defTabSz="914400"/>
            <a:r>
              <a:rPr lang="en-US" sz="1400" kern="0" dirty="0"/>
              <a:t>Employees</a:t>
            </a:r>
          </a:p>
          <a:p>
            <a:pPr algn="ctr" defTabSz="914400"/>
            <a:r>
              <a:rPr lang="en-US" sz="1400" b="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(Consumer, Medical</a:t>
            </a:r>
          </a:p>
          <a:p>
            <a:pPr algn="ctr" defTabSz="914400"/>
            <a:r>
              <a:rPr lang="en-US" sz="1400" b="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Device, Pharma)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E516539-EF80-4F05-95C0-9BB6A1748D0F}"/>
              </a:ext>
            </a:extLst>
          </p:cNvPr>
          <p:cNvSpPr txBox="1">
            <a:spLocks/>
          </p:cNvSpPr>
          <p:nvPr/>
        </p:nvSpPr>
        <p:spPr bwMode="auto">
          <a:xfrm>
            <a:off x="9473485" y="4478428"/>
            <a:ext cx="1268565" cy="7199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ctr" defTabSz="91440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600" b="1" kern="0">
                <a:solidFill>
                  <a:srgbClr val="1E22AA"/>
                </a:solidFill>
                <a:latin typeface="+mn-lt"/>
              </a:defRPr>
            </a:lvl1pPr>
            <a:lvl2pPr marL="217170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2pPr>
            <a:lvl3pPr marL="53035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3pPr>
            <a:lvl4pPr marL="89611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1296829" indent="0" eaLnBrk="1" hangingPunct="1">
              <a:lnSpc>
                <a:spcPct val="100000"/>
              </a:lnSpc>
              <a:spcBef>
                <a:spcPts val="0"/>
              </a:spcBef>
              <a:buClr>
                <a:srgbClr val="63666A"/>
              </a:buClr>
              <a:buSzPct val="100000"/>
              <a:buFont typeface="Arial" pitchFamily="-65" charset="0"/>
              <a:buNone/>
              <a:defRPr sz="1000">
                <a:solidFill>
                  <a:schemeClr val="tx2"/>
                </a:solidFill>
                <a:latin typeface="+mn-lt"/>
              </a:defRPr>
            </a:lvl5pPr>
            <a:lvl6pPr marL="1776223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6pPr>
            <a:lvl7pPr marL="2064259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7pPr>
            <a:lvl8pPr marL="2352295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8pPr>
            <a:lvl9pPr marL="2640331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J&amp;J Contractors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F2D077D-ADCF-4F29-98D3-2B53A9A84106}"/>
              </a:ext>
            </a:extLst>
          </p:cNvPr>
          <p:cNvSpPr txBox="1">
            <a:spLocks/>
          </p:cNvSpPr>
          <p:nvPr/>
        </p:nvSpPr>
        <p:spPr bwMode="auto">
          <a:xfrm>
            <a:off x="6513489" y="4559689"/>
            <a:ext cx="1268565" cy="38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marR="0" indent="0" algn="r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/>
            <a:r>
              <a:rPr lang="en-US" sz="1400" b="1" kern="0" dirty="0">
                <a:solidFill>
                  <a:srgbClr val="1E22AA"/>
                </a:solidFill>
              </a:rPr>
              <a:t>Vendor/</a:t>
            </a:r>
          </a:p>
          <a:p>
            <a:pPr algn="ctr"/>
            <a:r>
              <a:rPr lang="en-US" sz="1400" b="1" kern="0" dirty="0">
                <a:solidFill>
                  <a:srgbClr val="1E22AA"/>
                </a:solidFill>
              </a:rPr>
              <a:t>Suppliers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4E12B73-EA77-4A33-AF37-BAFA883C2AF6}"/>
              </a:ext>
            </a:extLst>
          </p:cNvPr>
          <p:cNvSpPr txBox="1">
            <a:spLocks/>
          </p:cNvSpPr>
          <p:nvPr/>
        </p:nvSpPr>
        <p:spPr bwMode="auto">
          <a:xfrm>
            <a:off x="8158027" y="1840538"/>
            <a:ext cx="2379646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ctr" defTabSz="91440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600" b="1" kern="0">
                <a:solidFill>
                  <a:srgbClr val="1E22AA"/>
                </a:solidFill>
                <a:latin typeface="+mn-lt"/>
              </a:defRPr>
            </a:lvl1pPr>
            <a:lvl2pPr marL="217170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2pPr>
            <a:lvl3pPr marL="53035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3pPr>
            <a:lvl4pPr marL="89611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1296829" indent="0" eaLnBrk="1" hangingPunct="1">
              <a:lnSpc>
                <a:spcPct val="100000"/>
              </a:lnSpc>
              <a:spcBef>
                <a:spcPts val="0"/>
              </a:spcBef>
              <a:buClr>
                <a:srgbClr val="63666A"/>
              </a:buClr>
              <a:buSzPct val="100000"/>
              <a:buFont typeface="Arial" pitchFamily="-65" charset="0"/>
              <a:buNone/>
              <a:defRPr sz="1000">
                <a:solidFill>
                  <a:schemeClr val="tx2"/>
                </a:solidFill>
                <a:latin typeface="+mn-lt"/>
              </a:defRPr>
            </a:lvl5pPr>
            <a:lvl6pPr marL="1776223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6pPr>
            <a:lvl7pPr marL="2064259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7pPr>
            <a:lvl8pPr marL="2352295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8pPr>
            <a:lvl9pPr marL="2640331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External Customers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4AB89C-3FC2-4470-B52D-31CD3B18270C}"/>
              </a:ext>
            </a:extLst>
          </p:cNvPr>
          <p:cNvSpPr txBox="1">
            <a:spLocks/>
          </p:cNvSpPr>
          <p:nvPr/>
        </p:nvSpPr>
        <p:spPr bwMode="auto">
          <a:xfrm>
            <a:off x="2172679" y="4560295"/>
            <a:ext cx="1860662" cy="5825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600" b="1">
                <a:solidFill>
                  <a:schemeClr val="accent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sz="1400" kern="0" dirty="0"/>
              <a:t>Corporate/</a:t>
            </a:r>
          </a:p>
          <a:p>
            <a:pPr algn="ctr" defTabSz="914400"/>
            <a:r>
              <a:rPr lang="en-US" sz="1400" kern="0" dirty="0"/>
              <a:t>GS Employees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7E8A4EF-A26E-4B78-834D-BADF80AFC281}"/>
              </a:ext>
            </a:extLst>
          </p:cNvPr>
          <p:cNvSpPr txBox="1">
            <a:spLocks/>
          </p:cNvSpPr>
          <p:nvPr/>
        </p:nvSpPr>
        <p:spPr bwMode="auto">
          <a:xfrm>
            <a:off x="4102060" y="4569161"/>
            <a:ext cx="1860662" cy="582596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600" b="1">
                <a:solidFill>
                  <a:schemeClr val="accent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1717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53035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89611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296829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4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sz="1400" kern="0" dirty="0"/>
              <a:t>Supply Chain Employees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ED0DBA5-E14E-4ADA-9A48-EA41F3F72632}"/>
              </a:ext>
            </a:extLst>
          </p:cNvPr>
          <p:cNvSpPr txBox="1">
            <a:spLocks/>
          </p:cNvSpPr>
          <p:nvPr/>
        </p:nvSpPr>
        <p:spPr bwMode="auto">
          <a:xfrm>
            <a:off x="11074615" y="4478428"/>
            <a:ext cx="701250" cy="7199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marR="0" indent="0" algn="ctr" defTabSz="91440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tabLst/>
              <a:defRPr sz="1600" b="1" kern="0">
                <a:solidFill>
                  <a:srgbClr val="1E22AA"/>
                </a:solidFill>
                <a:latin typeface="+mn-lt"/>
              </a:defRPr>
            </a:lvl1pPr>
            <a:lvl2pPr marL="217170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2pPr>
            <a:lvl3pPr marL="53035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3pPr>
            <a:lvl4pPr marL="896112" indent="0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63666A"/>
              </a:buClr>
              <a:buSzPct val="100000"/>
              <a:buFont typeface="Arial" panose="020B0604020202020204" pitchFamily="34" charset="0"/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1296829" indent="0" eaLnBrk="1" hangingPunct="1">
              <a:lnSpc>
                <a:spcPct val="100000"/>
              </a:lnSpc>
              <a:spcBef>
                <a:spcPts val="0"/>
              </a:spcBef>
              <a:buClr>
                <a:srgbClr val="63666A"/>
              </a:buClr>
              <a:buSzPct val="100000"/>
              <a:buFont typeface="Arial" pitchFamily="-65" charset="0"/>
              <a:buNone/>
              <a:defRPr sz="1000">
                <a:solidFill>
                  <a:schemeClr val="tx2"/>
                </a:solidFill>
                <a:latin typeface="+mn-lt"/>
              </a:defRPr>
            </a:lvl5pPr>
            <a:lvl6pPr marL="1776223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6pPr>
            <a:lvl7pPr marL="2064259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7pPr>
            <a:lvl8pPr marL="2352295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8pPr>
            <a:lvl9pPr marL="2640331" indent="-192024" fontAlgn="base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Gov’t/ HCP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F3E98-2DC4-ED4A-9770-695C3A3FB6CE}"/>
              </a:ext>
            </a:extLst>
          </p:cNvPr>
          <p:cNvCxnSpPr>
            <a:cxnSpLocks/>
          </p:cNvCxnSpPr>
          <p:nvPr/>
        </p:nvCxnSpPr>
        <p:spPr bwMode="auto">
          <a:xfrm>
            <a:off x="3103010" y="2714123"/>
            <a:ext cx="0" cy="658298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DDC049-BBF1-8349-BE63-5A361CCEC176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9767" y="3103006"/>
            <a:ext cx="3970458" cy="0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AD6128-328F-3A4C-AE88-760C6077C570}"/>
              </a:ext>
            </a:extLst>
          </p:cNvPr>
          <p:cNvCxnSpPr>
            <a:cxnSpLocks/>
          </p:cNvCxnSpPr>
          <p:nvPr/>
        </p:nvCxnSpPr>
        <p:spPr bwMode="auto">
          <a:xfrm>
            <a:off x="1081168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B938DD-EF98-C74E-9C7A-49751ED57DEE}"/>
              </a:ext>
            </a:extLst>
          </p:cNvPr>
          <p:cNvCxnSpPr>
            <a:cxnSpLocks/>
          </p:cNvCxnSpPr>
          <p:nvPr/>
        </p:nvCxnSpPr>
        <p:spPr bwMode="auto">
          <a:xfrm>
            <a:off x="5048647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26850F4-38EA-6642-9EBB-F5893D317776}"/>
              </a:ext>
            </a:extLst>
          </p:cNvPr>
          <p:cNvCxnSpPr>
            <a:cxnSpLocks/>
          </p:cNvCxnSpPr>
          <p:nvPr/>
        </p:nvCxnSpPr>
        <p:spPr bwMode="auto">
          <a:xfrm>
            <a:off x="9306391" y="2707345"/>
            <a:ext cx="0" cy="395661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B5A3C9-9647-BF48-8D08-CE0763B29A6E}"/>
              </a:ext>
            </a:extLst>
          </p:cNvPr>
          <p:cNvCxnSpPr>
            <a:cxnSpLocks/>
          </p:cNvCxnSpPr>
          <p:nvPr/>
        </p:nvCxnSpPr>
        <p:spPr bwMode="auto">
          <a:xfrm flipH="1">
            <a:off x="7155024" y="3096228"/>
            <a:ext cx="4302733" cy="0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7CF6A9-794A-A340-AE09-95E89A0C5871}"/>
              </a:ext>
            </a:extLst>
          </p:cNvPr>
          <p:cNvCxnSpPr>
            <a:cxnSpLocks/>
          </p:cNvCxnSpPr>
          <p:nvPr/>
        </p:nvCxnSpPr>
        <p:spPr bwMode="auto">
          <a:xfrm>
            <a:off x="7150615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4EEF63-C14D-C440-BC82-10FB7373618A}"/>
              </a:ext>
            </a:extLst>
          </p:cNvPr>
          <p:cNvCxnSpPr>
            <a:cxnSpLocks/>
          </p:cNvCxnSpPr>
          <p:nvPr/>
        </p:nvCxnSpPr>
        <p:spPr bwMode="auto">
          <a:xfrm>
            <a:off x="11448618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3F6D2-863D-0843-9508-4BC5D5745183}"/>
              </a:ext>
            </a:extLst>
          </p:cNvPr>
          <p:cNvCxnSpPr>
            <a:cxnSpLocks/>
          </p:cNvCxnSpPr>
          <p:nvPr/>
        </p:nvCxnSpPr>
        <p:spPr bwMode="auto">
          <a:xfrm>
            <a:off x="8586127" y="3103006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67EFD1-9E5A-B743-BE20-2110E295CF28}"/>
              </a:ext>
            </a:extLst>
          </p:cNvPr>
          <p:cNvCxnSpPr>
            <a:cxnSpLocks/>
          </p:cNvCxnSpPr>
          <p:nvPr/>
        </p:nvCxnSpPr>
        <p:spPr bwMode="auto">
          <a:xfrm>
            <a:off x="10107767" y="3103249"/>
            <a:ext cx="0" cy="269415"/>
          </a:xfrm>
          <a:prstGeom prst="line">
            <a:avLst/>
          </a:prstGeom>
          <a:solidFill>
            <a:srgbClr val="C0C0C0"/>
          </a:solidFill>
          <a:ln w="158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49" descr="A close up of a person&#10;&#10;Description automatically generated">
            <a:extLst>
              <a:ext uri="{FF2B5EF4-FFF2-40B4-BE49-F238E27FC236}">
                <a16:creationId xmlns:a16="http://schemas.microsoft.com/office/drawing/2014/main" id="{D7F598CD-BAA3-8243-99A1-02A973E2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744" y="3524771"/>
            <a:ext cx="903748" cy="903748"/>
          </a:xfrm>
          <a:prstGeom prst="rect">
            <a:avLst/>
          </a:prstGeom>
          <a:effectLst>
            <a:outerShdw blurRad="393700" dist="190500" dir="4740000" sx="96000" sy="96000" algn="ctr" rotWithShape="0">
              <a:srgbClr val="000000">
                <a:alpha val="0"/>
              </a:srgbClr>
            </a:outerShdw>
          </a:effectLst>
        </p:spPr>
      </p:pic>
      <p:pic>
        <p:nvPicPr>
          <p:cNvPr id="52" name="Picture 5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0EE5A2B-85C9-1E40-8010-393E52C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160" y="3524775"/>
            <a:ext cx="903748" cy="903748"/>
          </a:xfrm>
          <a:prstGeom prst="rect">
            <a:avLst/>
          </a:prstGeom>
        </p:spPr>
      </p:pic>
      <p:pic>
        <p:nvPicPr>
          <p:cNvPr id="54" name="Picture 53" descr="A picture containing person, photo, person, mirror&#10;&#10;Description automatically generated">
            <a:extLst>
              <a:ext uri="{FF2B5EF4-FFF2-40B4-BE49-F238E27FC236}">
                <a16:creationId xmlns:a16="http://schemas.microsoft.com/office/drawing/2014/main" id="{179C8252-A966-E54F-9682-0498149A9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5892" y="3524774"/>
            <a:ext cx="903749" cy="903749"/>
          </a:xfrm>
          <a:prstGeom prst="rect">
            <a:avLst/>
          </a:prstGeom>
        </p:spPr>
      </p:pic>
      <p:pic>
        <p:nvPicPr>
          <p:cNvPr id="56" name="Picture 55" descr="A close up of a person&#10;&#10;Description automatically generated">
            <a:extLst>
              <a:ext uri="{FF2B5EF4-FFF2-40B4-BE49-F238E27FC236}">
                <a16:creationId xmlns:a16="http://schemas.microsoft.com/office/drawing/2014/main" id="{09316F1E-049C-9649-97BC-4DD7FBA3B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150" y="3544747"/>
            <a:ext cx="903748" cy="903748"/>
          </a:xfrm>
          <a:prstGeom prst="rect">
            <a:avLst/>
          </a:prstGeom>
        </p:spPr>
      </p:pic>
      <p:pic>
        <p:nvPicPr>
          <p:cNvPr id="58" name="Picture 57" descr="A picture containing person, photo, holding, front&#10;&#10;Description automatically generated">
            <a:extLst>
              <a:ext uri="{FF2B5EF4-FFF2-40B4-BE49-F238E27FC236}">
                <a16:creationId xmlns:a16="http://schemas.microsoft.com/office/drawing/2014/main" id="{2627B3CA-AB29-5D44-BB49-1824E18A99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1135" y="3524774"/>
            <a:ext cx="903749" cy="903749"/>
          </a:xfrm>
          <a:prstGeom prst="rect">
            <a:avLst/>
          </a:prstGeom>
        </p:spPr>
      </p:pic>
      <p:pic>
        <p:nvPicPr>
          <p:cNvPr id="60" name="Picture 5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FC48EA2-640F-7341-AE5D-DFC5E7702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894" y="3524774"/>
            <a:ext cx="903745" cy="903745"/>
          </a:xfrm>
          <a:prstGeom prst="rect">
            <a:avLst/>
          </a:prstGeom>
        </p:spPr>
      </p:pic>
      <p:pic>
        <p:nvPicPr>
          <p:cNvPr id="62" name="Picture 61" descr="A picture containing person, photo, person, person&#10;&#10;Description automatically generated">
            <a:extLst>
              <a:ext uri="{FF2B5EF4-FFF2-40B4-BE49-F238E27FC236}">
                <a16:creationId xmlns:a16="http://schemas.microsoft.com/office/drawing/2014/main" id="{E7AA8B87-1EA8-374F-BF19-EDD99B39E1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0154" y="3524774"/>
            <a:ext cx="934549" cy="934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80075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E555-CBFD-4C0C-8914-236FD35F4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244658"/>
            <a:ext cx="5589693" cy="4616648"/>
          </a:xfrm>
        </p:spPr>
        <p:txBody>
          <a:bodyPr/>
          <a:lstStyle/>
          <a:p>
            <a:r>
              <a:rPr lang="en-US"/>
              <a:t>How do you</a:t>
            </a:r>
            <a:br>
              <a:rPr lang="en-US"/>
            </a:br>
            <a:r>
              <a:rPr lang="en-US"/>
              <a:t>learn about and</a:t>
            </a:r>
            <a:br>
              <a:rPr lang="en-US"/>
            </a:br>
            <a:r>
              <a:rPr lang="en-US"/>
              <a:t>stay connected</a:t>
            </a:r>
            <a:br>
              <a:rPr lang="en-US"/>
            </a:br>
            <a:r>
              <a:rPr lang="en-US"/>
              <a:t>to your customers’</a:t>
            </a:r>
            <a:br>
              <a:rPr lang="en-US"/>
            </a:br>
            <a:r>
              <a:rPr lang="en-US"/>
              <a:t>needs? </a:t>
            </a:r>
          </a:p>
        </p:txBody>
      </p:sp>
      <p:pic>
        <p:nvPicPr>
          <p:cNvPr id="4" name="Picture 3" descr="A person sitting at a table&#10;&#10;Description automatically generated">
            <a:extLst>
              <a:ext uri="{FF2B5EF4-FFF2-40B4-BE49-F238E27FC236}">
                <a16:creationId xmlns:a16="http://schemas.microsoft.com/office/drawing/2014/main" id="{B96EDC6B-2044-3B42-983D-A7615B6B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65" y="0"/>
            <a:ext cx="489763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66229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66E80-5DBB-4B12-B5CC-39C0E59E4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4331813"/>
            <a:ext cx="4846743" cy="85063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/>
              <a:t>How do we measure the success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/>
              <a:t>of the services we offer?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B7C88-DA2F-4232-B04D-582551BA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7" y="3526903"/>
            <a:ext cx="3480194" cy="850630"/>
          </a:xfrm>
        </p:spPr>
        <p:txBody>
          <a:bodyPr/>
          <a:lstStyle/>
          <a:p>
            <a:r>
              <a:rPr lang="en-US"/>
              <a:t>GS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7FC9D-7192-9640-8BB9-7FBE1892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4906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FFEB4-23C1-4100-AF05-6095BC15E6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F62F9-EBD0-44AD-A6F4-D3929AC7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Monthly Business Report (MBR) </a:t>
            </a:r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F659F69-61EC-4694-A07E-BA95D60D85F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/>
          <a:stretch>
            <a:fillRect/>
          </a:stretch>
        </p:blipFill>
        <p:spPr>
          <a:xfrm>
            <a:off x="558800" y="1516456"/>
            <a:ext cx="11033760" cy="337804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30D124-77EB-40E9-899A-E2B32815D9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92586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62F9-EBD0-44AD-A6F4-D3929AC7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Quarterly Business Report (QBR)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B05EBC-5976-429C-A2EA-6FAF713C4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03" y="853194"/>
            <a:ext cx="8777329" cy="5604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72971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C00000"/>
                </a:solidFill>
              </a:rPr>
              <a:t>Executive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Scorecard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D816501-AAE5-214E-B100-00C3DC5F5E3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9DFB09-F9E7-2041-BF9A-766E6449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06" y="843508"/>
            <a:ext cx="7189856" cy="5241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87132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AC2D4-A1A1-4BF4-85DF-27D75D93C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40123"/>
            <a:ext cx="10972800" cy="307777"/>
          </a:xfrm>
        </p:spPr>
        <p:txBody>
          <a:bodyPr/>
          <a:lstStyle/>
          <a:p>
            <a:r>
              <a:rPr lang="en-US"/>
              <a:t>What it costs GS to deliver our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4AE92A-4B3E-4E2E-B7E2-3A480AD5B2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F4BD02-BB83-4A4C-8449-44376C3CE8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To Serve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prstGeom prst="rect">
            <a:avLst/>
          </a:prstGeom>
        </p:spPr>
        <p:txBody>
          <a:bodyPr/>
          <a:lstStyle/>
          <a:p>
            <a:fld id="{AD816501-AAE5-214E-B100-00C3DC5F5E3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C71C2-0177-1642-9AB5-77D8A7A5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316F8-EEE0-804E-8ADB-FD63DA0AA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34136-8A0F-C646-8E98-AA487236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70" y="3230294"/>
            <a:ext cx="11192649" cy="15641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504988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F7FEDB-6764-4DEF-83A4-C193456C96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79682"/>
            <a:ext cx="10972800" cy="307777"/>
          </a:xfrm>
        </p:spPr>
        <p:txBody>
          <a:bodyPr/>
          <a:lstStyle/>
          <a:p>
            <a:r>
              <a:rPr lang="en-US"/>
              <a:t>Savings that GS brings to the business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E4C440-1146-4A41-9106-1D0F822164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B376B5-0AD3-4114-8471-F25198012E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Creation/Innovation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1DFF92-3DBC-A44D-814A-D6945C8AB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F77A94-42A4-E045-BA50-64D2D2F5E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30" y="3485704"/>
            <a:ext cx="11141850" cy="1044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E22FE3-10B4-5C46-B244-BB93E97ED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83244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6DCA63-FA81-4967-8F81-F3B6203C5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21498"/>
          </a:xfrm>
        </p:spPr>
        <p:txBody>
          <a:bodyPr/>
          <a:lstStyle/>
          <a:p>
            <a:r>
              <a:rPr lang="en-US">
                <a:solidFill>
                  <a:srgbClr val="212121"/>
                </a:solidFill>
              </a:rPr>
              <a:t>GSLT members sharing their perspectives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12121"/>
                </a:solidFill>
              </a:rPr>
              <a:t>Cameo Appearances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E644E-B475-D747-B3EE-E913C283FF67}"/>
              </a:ext>
            </a:extLst>
          </p:cNvPr>
          <p:cNvSpPr txBox="1"/>
          <p:nvPr/>
        </p:nvSpPr>
        <p:spPr>
          <a:xfrm>
            <a:off x="609600" y="4994910"/>
            <a:ext cx="2010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>
                <a:solidFill>
                  <a:srgbClr val="212121"/>
                </a:solidFill>
              </a:rPr>
              <a:t>Dave Crutchfield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4AADE1-F37D-0249-B850-A9C6FFBB3218}"/>
              </a:ext>
            </a:extLst>
          </p:cNvPr>
          <p:cNvSpPr txBox="1"/>
          <p:nvPr/>
        </p:nvSpPr>
        <p:spPr>
          <a:xfrm>
            <a:off x="609599" y="5289828"/>
            <a:ext cx="18364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63666A"/>
                </a:solidFill>
              </a:rPr>
              <a:t>Global Head, People Experience and HR Service Delivery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CC41C8-92D1-1747-98B7-63BBC20FBF32}"/>
              </a:ext>
            </a:extLst>
          </p:cNvPr>
          <p:cNvSpPr txBox="1"/>
          <p:nvPr/>
        </p:nvSpPr>
        <p:spPr>
          <a:xfrm>
            <a:off x="3259832" y="4994910"/>
            <a:ext cx="2010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>
                <a:solidFill>
                  <a:srgbClr val="212121"/>
                </a:solidFill>
              </a:rPr>
              <a:t>Julian Hooks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010F51-6921-814E-B0F9-B58291EFA07E}"/>
              </a:ext>
            </a:extLst>
          </p:cNvPr>
          <p:cNvSpPr txBox="1"/>
          <p:nvPr/>
        </p:nvSpPr>
        <p:spPr>
          <a:xfrm>
            <a:off x="3259831" y="5289828"/>
            <a:ext cx="18364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63666A"/>
                </a:solidFill>
              </a:rPr>
              <a:t>VP, Procurement Shared Services and Operations​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D349FF-62D2-D546-86F3-8499D9A02E32}"/>
              </a:ext>
            </a:extLst>
          </p:cNvPr>
          <p:cNvSpPr txBox="1"/>
          <p:nvPr/>
        </p:nvSpPr>
        <p:spPr>
          <a:xfrm>
            <a:off x="5910064" y="4994910"/>
            <a:ext cx="2010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>
                <a:solidFill>
                  <a:srgbClr val="212121"/>
                </a:solidFill>
              </a:rPr>
              <a:t>Noel Fairbanks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F035B2-6032-B64E-BD99-11CE1D7F87B8}"/>
              </a:ext>
            </a:extLst>
          </p:cNvPr>
          <p:cNvSpPr txBox="1"/>
          <p:nvPr/>
        </p:nvSpPr>
        <p:spPr>
          <a:xfrm>
            <a:off x="5910063" y="5289828"/>
            <a:ext cx="18364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63666A"/>
                </a:solidFill>
              </a:rPr>
              <a:t>VP, GS Finance Service Delivery and Experience​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4225E0-D6A4-1741-8280-FDB3269A70BE}"/>
              </a:ext>
            </a:extLst>
          </p:cNvPr>
          <p:cNvSpPr txBox="1"/>
          <p:nvPr/>
        </p:nvSpPr>
        <p:spPr>
          <a:xfrm>
            <a:off x="8576972" y="4976991"/>
            <a:ext cx="23501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Ginelle</a:t>
            </a:r>
            <a:r>
              <a:rPr lang="en-US" sz="1800"/>
              <a:t> Julien-Jackson​</a:t>
            </a:r>
            <a:endParaRPr lang="en-US" sz="1800">
              <a:solidFill>
                <a:srgbClr val="21212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5DB35C-199A-9842-B4EB-213B670802AD}"/>
              </a:ext>
            </a:extLst>
          </p:cNvPr>
          <p:cNvSpPr txBox="1"/>
          <p:nvPr/>
        </p:nvSpPr>
        <p:spPr>
          <a:xfrm>
            <a:off x="8576972" y="5271909"/>
            <a:ext cx="18364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rgbClr val="63666A"/>
                </a:solidFill>
              </a:rPr>
              <a:t>VP, Service Excellence and Experience​</a:t>
            </a:r>
          </a:p>
        </p:txBody>
      </p:sp>
      <p:pic>
        <p:nvPicPr>
          <p:cNvPr id="13" name="Picture 12" descr="A person wearing glasses&#10;&#10;Description automatically generated">
            <a:extLst>
              <a:ext uri="{FF2B5EF4-FFF2-40B4-BE49-F238E27FC236}">
                <a16:creationId xmlns:a16="http://schemas.microsoft.com/office/drawing/2014/main" id="{B44A9A12-EFA0-9742-8816-2E7450486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64" y="1771650"/>
            <a:ext cx="2027359" cy="3039774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22BD2E8-C822-F54C-8C8B-FC9BAF0B9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771650"/>
            <a:ext cx="2010684" cy="3017520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266BF2A-6A1C-5F48-81BE-77E62B020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972" y="1771650"/>
            <a:ext cx="2010684" cy="3026535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person wearing a blue shirt&#10;&#10;Description automatically generated">
            <a:extLst>
              <a:ext uri="{FF2B5EF4-FFF2-40B4-BE49-F238E27FC236}">
                <a16:creationId xmlns:a16="http://schemas.microsoft.com/office/drawing/2014/main" id="{6EEF14AB-CE35-EB49-843C-66C97DF64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831" y="1771650"/>
            <a:ext cx="2010684" cy="3039774"/>
          </a:xfrm>
          <a:prstGeom prst="rect">
            <a:avLst/>
          </a:prstGeom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144378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EC8C91-D115-4921-870F-965A249DF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40123"/>
            <a:ext cx="10972800" cy="615553"/>
          </a:xfrm>
        </p:spPr>
        <p:txBody>
          <a:bodyPr/>
          <a:lstStyle/>
          <a:p>
            <a:r>
              <a:rPr lang="en-US"/>
              <a:t>How well we deliver a service, how well we commit to what we deliver, and how often we deliver on time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1D3CC7-364C-402C-8F1B-3E83F2716D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8B7A70-EBBE-4520-BA69-98E5F70A60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Quality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8F93C-9332-4F43-985D-F6624F15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85FB78-C1CC-E14F-8AB0-1E777FEB3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1BA518-BA4B-6541-8159-ACB9370F4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70" y="3471784"/>
            <a:ext cx="11192649" cy="10423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867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036E5-4087-462E-9879-7D81DA15B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40123"/>
            <a:ext cx="10972800" cy="321563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Feedback from customers on how easy and enjoyable the experience was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1E2369-B327-49DB-B1BB-2F1DC06692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774D25-8A12-49A8-AB0C-947685B8EA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Experience/Satisfaction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5333C-734D-3949-A8D5-9C6E2AEB1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1E1CB-6261-4C4B-857B-409637B65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7420E-A53B-C049-B330-C6F8B6BB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71" y="3488321"/>
            <a:ext cx="11181421" cy="10311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28299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8A551D-5BD2-4F02-8548-DADC08E96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12" y="857033"/>
            <a:ext cx="10972800" cy="307777"/>
          </a:xfrm>
        </p:spPr>
        <p:txBody>
          <a:bodyPr/>
          <a:lstStyle/>
          <a:p>
            <a:r>
              <a:rPr lang="en-US"/>
              <a:t>GS lives our Credo; develops employees to grow; and brings the right talent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249170-5FE1-4BA2-B886-99A4FC6B04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2D8036-7323-4541-A18B-09EABDAFB5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567FB-AD78-49C8-84D4-550D23D1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Talent &amp; Culture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1B936-B93A-4769-904E-477540D3C1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46C03B-48DF-4FBB-8AC2-92FB155EE7F6}"/>
              </a:ext>
            </a:extLst>
          </p:cNvPr>
          <p:cNvSpPr/>
          <p:nvPr/>
        </p:nvSpPr>
        <p:spPr bwMode="auto">
          <a:xfrm>
            <a:off x="7281333" y="2248747"/>
            <a:ext cx="1124374" cy="358986"/>
          </a:xfrm>
          <a:prstGeom prst="rect">
            <a:avLst/>
          </a:prstGeom>
          <a:solidFill>
            <a:srgbClr val="FEFEFE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282A3-CD99-6A40-BFF9-F431F2D49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7" y="2744778"/>
            <a:ext cx="11015941" cy="300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E5D987-27B1-A44F-A6C0-10902C147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1641895"/>
            <a:ext cx="10972800" cy="528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55B8B-6F61-9E48-915A-782EC65B6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91" y="3221857"/>
            <a:ext cx="11212955" cy="1564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57436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C6042-B1B9-914A-AA21-11B9FA176B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290D4-4D24-084D-8C4A-826C3F79F99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572888-8E4B-7041-B56C-1CB2867D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320"/>
            <a:ext cx="10972800" cy="461665"/>
          </a:xfrm>
        </p:spPr>
        <p:txBody>
          <a:bodyPr/>
          <a:lstStyle/>
          <a:p>
            <a:r>
              <a:rPr lang="en-US"/>
              <a:t>Dave’s Top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368A4-B071-E245-B967-A8C9893A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5" y="2051828"/>
            <a:ext cx="11334953" cy="1055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FD888D-DA0E-4B47-8DEC-F352E84F0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29" y="3723817"/>
            <a:ext cx="11268739" cy="10392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88B034-5FAE-1446-9C44-2ECFCA43C5E8}"/>
              </a:ext>
            </a:extLst>
          </p:cNvPr>
          <p:cNvSpPr/>
          <p:nvPr/>
        </p:nvSpPr>
        <p:spPr bwMode="auto">
          <a:xfrm>
            <a:off x="2879125" y="2041826"/>
            <a:ext cx="2137719" cy="506627"/>
          </a:xfrm>
          <a:prstGeom prst="rect">
            <a:avLst/>
          </a:prstGeom>
          <a:solidFill>
            <a:srgbClr val="C8102E">
              <a:alpha val="29804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003CF5-847C-5F42-9528-C5CE46FCAA90}"/>
              </a:ext>
            </a:extLst>
          </p:cNvPr>
          <p:cNvSpPr/>
          <p:nvPr/>
        </p:nvSpPr>
        <p:spPr bwMode="auto">
          <a:xfrm>
            <a:off x="2879124" y="3724247"/>
            <a:ext cx="2137719" cy="506627"/>
          </a:xfrm>
          <a:prstGeom prst="rect">
            <a:avLst/>
          </a:prstGeom>
          <a:solidFill>
            <a:srgbClr val="C8102E">
              <a:alpha val="29804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2572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EC15D46-C628-034B-ACE7-A20D8AEC91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611350"/>
              </p:ext>
            </p:extLst>
          </p:nvPr>
        </p:nvGraphicFramePr>
        <p:xfrm>
          <a:off x="2545080" y="798097"/>
          <a:ext cx="6781800" cy="4794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9E3AA52-68FC-074D-8C1B-53A1C1B2135D}"/>
              </a:ext>
            </a:extLst>
          </p:cNvPr>
          <p:cNvGrpSpPr/>
          <p:nvPr/>
        </p:nvGrpSpPr>
        <p:grpSpPr>
          <a:xfrm>
            <a:off x="784152" y="194221"/>
            <a:ext cx="11300722" cy="6327346"/>
            <a:chOff x="708130" y="473026"/>
            <a:chExt cx="8475540" cy="44140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9EA24-A58E-AF49-A9BC-5A918BA7AAD3}"/>
                </a:ext>
              </a:extLst>
            </p:cNvPr>
            <p:cNvSpPr txBox="1"/>
            <p:nvPr/>
          </p:nvSpPr>
          <p:spPr>
            <a:xfrm>
              <a:off x="3733200" y="473026"/>
              <a:ext cx="2788025" cy="665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1E22AA"/>
                  </a:solidFill>
                </a:rPr>
                <a:t>Personalization</a:t>
              </a:r>
            </a:p>
            <a:p>
              <a:r>
                <a:rPr lang="en-US" sz="1200"/>
                <a:t>Greet me, Know me, Recognize our history</a:t>
              </a:r>
            </a:p>
            <a:p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A2859A-562E-4D44-B751-4536257F2D28}"/>
                </a:ext>
              </a:extLst>
            </p:cNvPr>
            <p:cNvSpPr txBox="1"/>
            <p:nvPr/>
          </p:nvSpPr>
          <p:spPr>
            <a:xfrm>
              <a:off x="6395645" y="1661193"/>
              <a:ext cx="2788025" cy="665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C800A1"/>
                  </a:solidFill>
                </a:rPr>
                <a:t>Integrity</a:t>
              </a:r>
            </a:p>
            <a:p>
              <a:r>
                <a:rPr lang="en-US" sz="1200"/>
                <a:t>Do what you say, Be competent, Be likable </a:t>
              </a:r>
            </a:p>
            <a:p>
              <a:endParaRPr lang="en-US" sz="1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896073-E4EA-4843-ADFE-644BDA031338}"/>
                </a:ext>
              </a:extLst>
            </p:cNvPr>
            <p:cNvSpPr txBox="1"/>
            <p:nvPr/>
          </p:nvSpPr>
          <p:spPr>
            <a:xfrm>
              <a:off x="6395645" y="2905669"/>
              <a:ext cx="2324633" cy="60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00A3AD"/>
                  </a:solidFill>
                </a:rPr>
                <a:t>Expectations</a:t>
              </a:r>
            </a:p>
            <a:p>
              <a:r>
                <a:rPr lang="en-US" sz="1200"/>
                <a:t>Set my expectations, Guide me, Exceed your promises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C128B8-FE61-FD40-B684-231DE016EDF8}"/>
                </a:ext>
              </a:extLst>
            </p:cNvPr>
            <p:cNvSpPr txBox="1"/>
            <p:nvPr/>
          </p:nvSpPr>
          <p:spPr>
            <a:xfrm>
              <a:off x="3571804" y="4285895"/>
              <a:ext cx="2788025" cy="60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FF8200"/>
                  </a:solidFill>
                </a:rPr>
                <a:t>Resolution</a:t>
              </a:r>
            </a:p>
            <a:p>
              <a:r>
                <a:rPr lang="en-US" sz="1200"/>
                <a:t>Give me a sincere apology, Go the extra mile, Own the resolution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40CDBB-1A8A-C64F-BDC2-5C5D521EEA54}"/>
                </a:ext>
              </a:extLst>
            </p:cNvPr>
            <p:cNvSpPr txBox="1"/>
            <p:nvPr/>
          </p:nvSpPr>
          <p:spPr>
            <a:xfrm>
              <a:off x="729435" y="2948612"/>
              <a:ext cx="2331037" cy="60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753BBD"/>
                  </a:solidFill>
                </a:rPr>
                <a:t>Time &amp; Effort</a:t>
              </a:r>
            </a:p>
            <a:p>
              <a:r>
                <a:rPr lang="en-US" sz="1200"/>
                <a:t>Minimize my effort, Provide me answers, Be simple &amp; clear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2EBFE4-D199-B34A-8162-7BE1765FDF8F}"/>
                </a:ext>
              </a:extLst>
            </p:cNvPr>
            <p:cNvSpPr txBox="1"/>
            <p:nvPr/>
          </p:nvSpPr>
          <p:spPr>
            <a:xfrm>
              <a:off x="708130" y="1661193"/>
              <a:ext cx="2527027" cy="601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63666A"/>
                  </a:solidFill>
                </a:rPr>
                <a:t>Empathy</a:t>
              </a:r>
            </a:p>
            <a:p>
              <a:r>
                <a:rPr lang="en-US" sz="1200"/>
                <a:t>Listen to me, Show me you care, Take ownership of my issue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EA1F9-8F00-8E43-83E4-62FA782C70D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41" y="1178087"/>
            <a:ext cx="432875" cy="432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DA0463-7C63-AC45-A50D-7A3A6C4D7CC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19" y="2072454"/>
            <a:ext cx="434684" cy="4346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84F109-BEBD-9245-AA51-CB0901436B0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87" y="2095832"/>
            <a:ext cx="392888" cy="3767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38F2B5-060B-D94A-A0F7-52D56EE19E8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59" y="4753526"/>
            <a:ext cx="499706" cy="4997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97F629-C24A-0A41-B29B-06BC9215B0F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55" y="3839551"/>
            <a:ext cx="392887" cy="4751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553498-6C34-6742-9DFE-F4ECD711A99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80" y="3876624"/>
            <a:ext cx="347094" cy="445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09626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oel Video_1.mp4" descr="Noel Video_1.mp4">
            <a:hlinkClick r:id="" action="ppaction://media"/>
            <a:extLst>
              <a:ext uri="{FF2B5EF4-FFF2-40B4-BE49-F238E27FC236}">
                <a16:creationId xmlns:a16="http://schemas.microsoft.com/office/drawing/2014/main" id="{FE4D583C-E546-124C-820A-EAA7E27E08F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010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DD069-9D5C-4E05-BB51-9DF7A68C0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Key Takeaways and 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D7D2F-C0DE-4063-AC70-AD2648BB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Wrap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F04D-9326-E746-B1BD-15D16093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1016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7D4F69-5462-4F41-BAA5-2B8258650D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078D6-965C-4963-BC43-3C404413DE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B7B352-1497-41D7-AA4A-CC90D6D9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Takeaways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49FC5-89DA-4BB3-8420-3E7B9BBED96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7556" y="1705457"/>
            <a:ext cx="10972800" cy="324205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Our customers come first and expect excellence.</a:t>
            </a:r>
          </a:p>
          <a:p>
            <a:pPr marL="228600" lvl="1" indent="0">
              <a:buNone/>
            </a:pPr>
            <a:endParaRPr lang="en-US" sz="2400">
              <a:solidFill>
                <a:srgbClr val="21212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GS commits to Experience, Efficiency &amp; Effectiveness in everything we do.</a:t>
            </a:r>
          </a:p>
          <a:p>
            <a:pPr marL="228600" lvl="1" indent="0">
              <a:buNone/>
            </a:pPr>
            <a:endParaRPr lang="en-US" sz="2400">
              <a:solidFill>
                <a:srgbClr val="21212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GS strives to find new opportunities to drive value for the organization and the business partners we support.</a:t>
            </a:r>
          </a:p>
          <a:p>
            <a:endParaRPr lang="en-US" sz="2400">
              <a:solidFill>
                <a:srgbClr val="21212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03BF0-2A35-41DC-BF4A-A9CF7A3D91E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334627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9666" y="2468563"/>
            <a:ext cx="1635125" cy="769937"/>
          </a:xfrm>
        </p:spPr>
        <p:txBody>
          <a:bodyPr/>
          <a:lstStyle/>
          <a:p>
            <a:r>
              <a:rPr lang="en-US" sz="500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FE7BA6-8772-B541-A648-8D59C666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09" y="0"/>
            <a:ext cx="4427525" cy="61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36781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18724" y="3283139"/>
            <a:ext cx="8755116" cy="321563"/>
          </a:xfrm>
        </p:spPr>
        <p:txBody>
          <a:bodyPr/>
          <a:lstStyle/>
          <a:p>
            <a:r>
              <a:rPr lang="en-US"/>
              <a:t>How do you share successes or best practices?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7284" y="2513698"/>
            <a:ext cx="8755116" cy="769441"/>
          </a:xfrm>
        </p:spPr>
        <p:txBody>
          <a:bodyPr/>
          <a:lstStyle/>
          <a:p>
            <a:r>
              <a:rPr lang="en-US" sz="5000"/>
              <a:t>Join us on Yammer!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2790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319"/>
            <a:ext cx="10972800" cy="461665"/>
          </a:xfrm>
        </p:spPr>
        <p:txBody>
          <a:bodyPr/>
          <a:lstStyle/>
          <a:p>
            <a:r>
              <a:rPr lang="en-US">
                <a:solidFill>
                  <a:srgbClr val="212121"/>
                </a:solidFill>
              </a:rPr>
              <a:t>How to Engage</a:t>
            </a:r>
          </a:p>
        </p:txBody>
      </p:sp>
      <p:pic>
        <p:nvPicPr>
          <p:cNvPr id="54" name="Content Placeholder 5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1C0C8E-83E4-4861-AA3B-0648A48AFA3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4"/>
          <a:stretch>
            <a:fillRect/>
          </a:stretch>
        </p:blipFill>
        <p:spPr>
          <a:xfrm>
            <a:off x="717300" y="1991810"/>
            <a:ext cx="1729062" cy="1729062"/>
          </a:xfrm>
        </p:spPr>
      </p:pic>
      <p:pic>
        <p:nvPicPr>
          <p:cNvPr id="56" name="Content Placeholder 55" descr="A picture containing plate&#10;&#10;Description automatically generated">
            <a:extLst>
              <a:ext uri="{FF2B5EF4-FFF2-40B4-BE49-F238E27FC236}">
                <a16:creationId xmlns:a16="http://schemas.microsoft.com/office/drawing/2014/main" id="{2DD5CF03-E6CA-4DDA-886D-6393F5522CD6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5"/>
          <a:stretch>
            <a:fillRect/>
          </a:stretch>
        </p:blipFill>
        <p:spPr>
          <a:xfrm>
            <a:off x="5996081" y="2115214"/>
            <a:ext cx="1482255" cy="148225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7CC59-42E3-4C46-B809-12926099DA16}"/>
              </a:ext>
            </a:extLst>
          </p:cNvPr>
          <p:cNvSpPr txBox="1"/>
          <p:nvPr/>
        </p:nvSpPr>
        <p:spPr>
          <a:xfrm>
            <a:off x="697230" y="3850242"/>
            <a:ext cx="453771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>
                <a:solidFill>
                  <a:srgbClr val="212121"/>
                </a:solidFill>
                <a:latin typeface="Arial"/>
                <a:ea typeface="Arial Unicode MS"/>
                <a:cs typeface="Arial Unicode MS"/>
              </a:rPr>
              <a:t>Use the </a:t>
            </a:r>
            <a:r>
              <a:rPr lang="en-US" sz="2000" b="1">
                <a:solidFill>
                  <a:srgbClr val="212121"/>
                </a:solidFill>
                <a:latin typeface="Arial"/>
                <a:ea typeface="Arial Unicode MS"/>
                <a:cs typeface="Arial Unicode MS"/>
              </a:rPr>
              <a:t>chat</a:t>
            </a:r>
            <a:r>
              <a:rPr lang="en-US" sz="2000">
                <a:solidFill>
                  <a:srgbClr val="212121"/>
                </a:solidFill>
                <a:latin typeface="Arial"/>
                <a:ea typeface="Arial Unicode MS"/>
                <a:cs typeface="Arial Unicode MS"/>
              </a:rPr>
              <a:t> to submit questions or comments throughout the session.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6ADB0-FD05-1940-9664-4DC1CD6009A4}"/>
              </a:ext>
            </a:extLst>
          </p:cNvPr>
          <p:cNvSpPr txBox="1"/>
          <p:nvPr/>
        </p:nvSpPr>
        <p:spPr>
          <a:xfrm>
            <a:off x="6213416" y="3850242"/>
            <a:ext cx="453771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212121"/>
                </a:solidFill>
              </a:rPr>
              <a:t>Use the </a:t>
            </a:r>
            <a:r>
              <a:rPr lang="en-US" sz="2000" b="1">
                <a:solidFill>
                  <a:srgbClr val="212121"/>
                </a:solidFill>
              </a:rPr>
              <a:t>hand raise </a:t>
            </a:r>
            <a:r>
              <a:rPr lang="en-US" sz="2000">
                <a:solidFill>
                  <a:srgbClr val="212121"/>
                </a:solidFill>
              </a:rPr>
              <a:t>feature to use your audio and share with the group.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7974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48EDF-5775-4103-89C5-2160F3D25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7597A7A-A7DA-4F4A-A809-6BADF83B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24" y="254349"/>
            <a:ext cx="11091581" cy="60672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8536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0431C-52CF-475C-A7EF-40EE8EBE52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4CE6C-1D7B-4927-BA95-FB2B16395E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you here today?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46365-B002-4767-9AB5-BDA34227602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325880"/>
            <a:ext cx="10972800" cy="420624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b="1">
                <a:solidFill>
                  <a:schemeClr val="accent1"/>
                </a:solidFill>
              </a:rPr>
              <a:t>Goal: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212121"/>
                </a:solidFill>
              </a:rPr>
              <a:t>Share and build upon our experience and knowledge of Service Delivery Excellence as well as how GS measures performance.</a:t>
            </a:r>
          </a:p>
          <a:p>
            <a:pPr lvl="1"/>
            <a:endParaRPr lang="en-US" sz="1800" b="1"/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</a:rPr>
              <a:t>Key Points: 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212121"/>
                </a:solidFill>
              </a:rPr>
              <a:t>Who do we serve and how do we show our customers they come first?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212121"/>
                </a:solidFill>
              </a:rPr>
              <a:t>How does GS commit to Experience, Efficiency &amp; Effectiveness in everything we do?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212121"/>
                </a:solidFill>
              </a:rPr>
              <a:t>How does GS strive to find new opportunities to drive value for the organization and the business partners we support?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410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FB7C88-DA2F-4232-B04D-582551BA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3268980"/>
            <a:ext cx="5075343" cy="2125980"/>
          </a:xfrm>
        </p:spPr>
        <p:txBody>
          <a:bodyPr/>
          <a:lstStyle/>
          <a:p>
            <a:r>
              <a:rPr lang="en-US"/>
              <a:t>What does</a:t>
            </a:r>
            <a:br>
              <a:rPr lang="en-US"/>
            </a:br>
            <a:r>
              <a:rPr lang="en-US"/>
              <a:t>Service Delivery</a:t>
            </a:r>
            <a:br>
              <a:rPr lang="en-US"/>
            </a:br>
            <a:r>
              <a:rPr lang="en-US"/>
              <a:t>mean to you?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B2C25-A1FB-7144-93AE-2FCC666EC5F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45114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47CD-8870-4658-91C2-FF719605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2571750"/>
            <a:ext cx="4766733" cy="2830467"/>
          </a:xfrm>
        </p:spPr>
        <p:txBody>
          <a:bodyPr/>
          <a:lstStyle/>
          <a:p>
            <a:r>
              <a:rPr lang="en-US"/>
              <a:t>How would</a:t>
            </a:r>
            <a:br>
              <a:rPr lang="en-US"/>
            </a:br>
            <a:r>
              <a:rPr lang="en-US"/>
              <a:t>you define</a:t>
            </a:r>
            <a:br>
              <a:rPr lang="en-US"/>
            </a:br>
            <a:r>
              <a:rPr lang="en-US"/>
              <a:t>Service Delivery</a:t>
            </a:r>
            <a:br>
              <a:rPr lang="en-US"/>
            </a:br>
            <a:r>
              <a:rPr lang="en-US" i="1"/>
              <a:t>Excellence</a:t>
            </a:r>
            <a:r>
              <a:rPr lang="en-US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DD082-5140-E64D-BA49-28BEC52FC3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4365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91783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in SDE_1.mp4" descr="Main SDE_1.mp4">
            <a:hlinkClick r:id="" action="ppaction://media"/>
            <a:extLst>
              <a:ext uri="{FF2B5EF4-FFF2-40B4-BE49-F238E27FC236}">
                <a16:creationId xmlns:a16="http://schemas.microsoft.com/office/drawing/2014/main" id="{82C0502E-9CEA-6446-A4E0-1EA9630723F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8458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CE2A90-63DB-4A03-A656-1DA7D5A227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726FD-3AEB-444B-8433-2B0CE2692A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61C37-B5C6-4EFC-ABAC-AD0B9F32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319"/>
            <a:ext cx="10141527" cy="461665"/>
          </a:xfrm>
        </p:spPr>
        <p:txBody>
          <a:bodyPr/>
          <a:lstStyle/>
          <a:p>
            <a:r>
              <a:rPr lang="en-US"/>
              <a:t>Service Delivery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64EF12-1230-4FAB-BD6D-2EAF718B200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57498" y="1325880"/>
            <a:ext cx="10972800" cy="4206240"/>
          </a:xfrm>
        </p:spPr>
        <p:txBody>
          <a:bodyPr/>
          <a:lstStyle/>
          <a:p>
            <a:pPr marL="0" lvl="0" indent="0">
              <a:buNone/>
            </a:pPr>
            <a:r>
              <a:rPr lang="en-US" sz="2500" b="1">
                <a:solidFill>
                  <a:schemeClr val="accent1"/>
                </a:solidFill>
              </a:rPr>
              <a:t>Providing an exceptional experience </a:t>
            </a:r>
            <a:r>
              <a:rPr lang="en-US" sz="2500">
                <a:solidFill>
                  <a:srgbClr val="212121"/>
                </a:solidFill>
              </a:rPr>
              <a:t>to our J&amp;J employees and ultimately, our patients, customers, and consumers. </a:t>
            </a:r>
          </a:p>
          <a:p>
            <a:pPr marL="0" lvl="0" indent="0">
              <a:buNone/>
            </a:pPr>
            <a:endParaRPr lang="en-US" sz="2500">
              <a:solidFill>
                <a:srgbClr val="212121"/>
              </a:solidFill>
            </a:endParaRPr>
          </a:p>
          <a:p>
            <a:pPr marL="0" lvl="0" indent="0">
              <a:buNone/>
            </a:pPr>
            <a:r>
              <a:rPr lang="en-US" sz="2500" b="1">
                <a:solidFill>
                  <a:schemeClr val="accent1"/>
                </a:solidFill>
              </a:rPr>
              <a:t>An end-to-end mindset </a:t>
            </a:r>
            <a:r>
              <a:rPr lang="en-US" sz="2500">
                <a:solidFill>
                  <a:srgbClr val="212121"/>
                </a:solidFill>
              </a:rPr>
              <a:t>is critical to delivering </a:t>
            </a:r>
            <a:r>
              <a:rPr lang="en-US" sz="2500" b="1">
                <a:solidFill>
                  <a:schemeClr val="accent1"/>
                </a:solidFill>
              </a:rPr>
              <a:t>customer-centric solutions </a:t>
            </a:r>
            <a:r>
              <a:rPr lang="en-US" sz="2500">
                <a:solidFill>
                  <a:srgbClr val="212121"/>
                </a:solidFill>
              </a:rPr>
              <a:t>and providing </a:t>
            </a:r>
            <a:r>
              <a:rPr lang="en-US" sz="2500" b="1">
                <a:solidFill>
                  <a:schemeClr val="accent1"/>
                </a:solidFill>
              </a:rPr>
              <a:t>seamless, standardized services</a:t>
            </a:r>
            <a:r>
              <a:rPr lang="en-US" sz="2500"/>
              <a:t>.</a:t>
            </a:r>
          </a:p>
          <a:p>
            <a:pPr marL="0" indent="0">
              <a:buNone/>
            </a:pPr>
            <a:endParaRPr lang="en-US" sz="25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3614-D774-4FF4-A97C-471CE583DA5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3020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FB7C88-DA2F-4232-B04D-582551BA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3348990"/>
            <a:ext cx="10981267" cy="2063311"/>
          </a:xfrm>
        </p:spPr>
        <p:txBody>
          <a:bodyPr/>
          <a:lstStyle/>
          <a:p>
            <a:r>
              <a:rPr lang="en-US"/>
              <a:t>What are the</a:t>
            </a:r>
            <a:br>
              <a:rPr lang="en-US"/>
            </a:br>
            <a:r>
              <a:rPr lang="en-US"/>
              <a:t>current services</a:t>
            </a:r>
            <a:br>
              <a:rPr lang="en-US"/>
            </a:br>
            <a:r>
              <a:rPr lang="en-US"/>
              <a:t>we provide today?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4D4D5-D8F4-B14C-80E7-9DFB3570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2022" y="0"/>
            <a:ext cx="48976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99158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TITLE, BULLETS" val="L0U5tfwk"/>
  <p:tag name="ARTICULATE_PROJECT_OPEN" val="0"/>
  <p:tag name="ARTICULATE_SLIDE_COUNT" val="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title, bullets">
  <a:themeElements>
    <a:clrScheme name="Johnson&amp;Johnson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C8102E"/>
      </a:accent1>
      <a:accent2>
        <a:srgbClr val="1E22AA"/>
      </a:accent2>
      <a:accent3>
        <a:srgbClr val="C800A1"/>
      </a:accent3>
      <a:accent4>
        <a:srgbClr val="00A3AD"/>
      </a:accent4>
      <a:accent5>
        <a:srgbClr val="FF8200"/>
      </a:accent5>
      <a:accent6>
        <a:srgbClr val="753BBD"/>
      </a:accent6>
      <a:hlink>
        <a:srgbClr val="1E22AA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S Workday_Day 1" id="{182BB26E-88AC-FE4C-A301-1D545AA7BF9B}" vid="{B9FDE39E-A62B-BA43-805B-C3277B98FC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629E04468534A8A7A1C73DE698EDB" ma:contentTypeVersion="12" ma:contentTypeDescription="Create a new document." ma:contentTypeScope="" ma:versionID="ba2c46846be13e98d721c415927d3a7f">
  <xsd:schema xmlns:xsd="http://www.w3.org/2001/XMLSchema" xmlns:xs="http://www.w3.org/2001/XMLSchema" xmlns:p="http://schemas.microsoft.com/office/2006/metadata/properties" xmlns:ns2="727937c4-8093-4486-9fd0-a617807539a6" xmlns:ns3="83d47821-c6ee-472e-9a34-41a529e46f8f" targetNamespace="http://schemas.microsoft.com/office/2006/metadata/properties" ma:root="true" ma:fieldsID="eeb210a3a42e705d2ebd3c06390b22d2" ns2:_="" ns3:_="">
    <xsd:import namespace="727937c4-8093-4486-9fd0-a617807539a6"/>
    <xsd:import namespace="83d47821-c6ee-472e-9a34-41a529e46f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937c4-8093-4486-9fd0-a61780753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d47821-c6ee-472e-9a34-41a529e46f8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A51D71-1B87-4FBC-86C8-E1EE6DEF51D8}">
  <ds:schemaRefs>
    <ds:schemaRef ds:uri="727937c4-8093-4486-9fd0-a617807539a6"/>
    <ds:schemaRef ds:uri="83d47821-c6ee-472e-9a34-41a529e46f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270407-063F-4F07-9993-5B2CF25DDC42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83d47821-c6ee-472e-9a34-41a529e46f8f"/>
    <ds:schemaRef ds:uri="http://purl.org/dc/terms/"/>
    <ds:schemaRef ds:uri="http://schemas.openxmlformats.org/package/2006/metadata/core-properties"/>
    <ds:schemaRef ds:uri="727937c4-8093-4486-9fd0-a617807539a6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09726-BF55-4DFE-A09E-0614D18475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1308</Words>
  <Application>Microsoft Office PowerPoint</Application>
  <PresentationFormat>Widescreen</PresentationFormat>
  <Paragraphs>209</Paragraphs>
  <Slides>31</Slides>
  <Notes>23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Georgia</vt:lpstr>
      <vt:lpstr>1_title, bullets</vt:lpstr>
      <vt:lpstr>GS Academy</vt:lpstr>
      <vt:lpstr>Cameo Appearances</vt:lpstr>
      <vt:lpstr>How to Engage</vt:lpstr>
      <vt:lpstr>Why are you here today?</vt:lpstr>
      <vt:lpstr>What does Service Delivery mean to you?</vt:lpstr>
      <vt:lpstr>How would you define Service Delivery Excellence?</vt:lpstr>
      <vt:lpstr>PowerPoint Presentation</vt:lpstr>
      <vt:lpstr>Service Delivery</vt:lpstr>
      <vt:lpstr>What are the current services we provide today?</vt:lpstr>
      <vt:lpstr>PowerPoint Presentation</vt:lpstr>
      <vt:lpstr>GS Customers</vt:lpstr>
      <vt:lpstr>GS Customers</vt:lpstr>
      <vt:lpstr>How do you learn about and stay connected to your customers’ needs? </vt:lpstr>
      <vt:lpstr>GS Metrics</vt:lpstr>
      <vt:lpstr>Monthly Business Report (MBR) </vt:lpstr>
      <vt:lpstr>Quarterly Business Report (QBR) </vt:lpstr>
      <vt:lpstr>GS Executive Scorecard</vt:lpstr>
      <vt:lpstr>Cost To Serve</vt:lpstr>
      <vt:lpstr>Value Creation/Innovation</vt:lpstr>
      <vt:lpstr>Service Quality</vt:lpstr>
      <vt:lpstr>Customer Experience/Satisfaction</vt:lpstr>
      <vt:lpstr>Talent &amp; Culture</vt:lpstr>
      <vt:lpstr>Dave’s Top Metrics</vt:lpstr>
      <vt:lpstr>PowerPoint Presentation</vt:lpstr>
      <vt:lpstr>PowerPoint Presentation</vt:lpstr>
      <vt:lpstr>Wrap Up</vt:lpstr>
      <vt:lpstr>Key Takeaways</vt:lpstr>
      <vt:lpstr>Q&amp;A</vt:lpstr>
      <vt:lpstr>Join us on Yammer!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 Academy</dc:title>
  <dc:creator>Simms, Becky [JJCUS]</dc:creator>
  <cp:lastModifiedBy>Dizon, Wie </cp:lastModifiedBy>
  <cp:revision>15</cp:revision>
  <dcterms:created xsi:type="dcterms:W3CDTF">2020-09-03T13:36:28Z</dcterms:created>
  <dcterms:modified xsi:type="dcterms:W3CDTF">2021-02-16T11:17:40Z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B8EEA6D6-B4DA-48A4-9776-46FB0CA57F3C</vt:lpwstr>
  </property>
  <property fmtid="{D5CDD505-2E9C-101B-9397-08002B2CF9AE}" pid="3" name="ArticulatePath">
    <vt:lpwstr>https://jnj.sharepoint.com/teams/GTLOLDDProjects/Shared Documents/XF_Cross Functional/20-GS005 GS Competency Model/Design/SDE_Design/SDE_Session Deck v4</vt:lpwstr>
  </property>
</Properties>
</file>